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73" r:id="rId12"/>
    <p:sldId id="270" r:id="rId13"/>
    <p:sldId id="271" r:id="rId14"/>
    <p:sldId id="263" r:id="rId15"/>
    <p:sldId id="269" r:id="rId16"/>
    <p:sldId id="264" r:id="rId17"/>
    <p:sldId id="265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Recency</a:t>
            </a:r>
            <a:r>
              <a:rPr lang="en-US" baseline="0"/>
              <a:t> against Frequency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Sheet14!$P$2</c:f>
              <c:strCache>
                <c:ptCount val="1"/>
                <c:pt idx="0">
                  <c:v>Count of product_id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Sheet14!$O$3:$O$2872</c:f>
              <c:numCache>
                <c:formatCode>General</c:formatCode>
                <c:ptCount val="2870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43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280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259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47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141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116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234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290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80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89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138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205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76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182</c:v>
                </c:pt>
                <c:pt idx="501">
                  <c:v>166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134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263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100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129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113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147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213</c:v>
                </c:pt>
                <c:pt idx="940">
                  <c:v>112</c:v>
                </c:pt>
                <c:pt idx="941">
                  <c:v>133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203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76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154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112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188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75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200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118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136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47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35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30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114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47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83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109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69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13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160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136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91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111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69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117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246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139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105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60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52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69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74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89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279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119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338</c:v>
                </c:pt>
                <c:pt idx="2131">
                  <c:v>10</c:v>
                </c:pt>
                <c:pt idx="2132">
                  <c:v>20</c:v>
                </c:pt>
                <c:pt idx="2133">
                  <c:v>43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138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65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121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187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37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40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64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84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14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187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79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225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</c:numCache>
            </c:numRef>
          </c:xVal>
          <c:yVal>
            <c:numRef>
              <c:f>Sheet14!$P$3:$P$2872</c:f>
              <c:numCache>
                <c:formatCode>General</c:formatCode>
                <c:ptCount val="2870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E3-491A-8BB7-6B4EE03BE7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408624"/>
        <c:axId val="254205760"/>
      </c:scatterChart>
      <c:valAx>
        <c:axId val="365408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Recency (days)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05760"/>
        <c:crosses val="autoZero"/>
        <c:crossBetween val="midCat"/>
      </c:valAx>
      <c:valAx>
        <c:axId val="25420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Frequency</a:t>
                </a:r>
                <a:r>
                  <a:rPr lang="en-IN" baseline="0"/>
                  <a:t> of Purchases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408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Frequency</a:t>
            </a:r>
            <a:r>
              <a:rPr lang="en-US" baseline="0"/>
              <a:t> against Monetary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Sheet14!$Q$2</c:f>
              <c:strCache>
                <c:ptCount val="1"/>
                <c:pt idx="0">
                  <c:v>Sum of profit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Sheet14!$P$3:$P$2872</c:f>
              <c:numCache>
                <c:formatCode>General</c:formatCode>
                <c:ptCount val="2870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</c:numCache>
            </c:numRef>
          </c:xVal>
          <c:yVal>
            <c:numRef>
              <c:f>Sheet14!$Q$3:$Q$2872</c:f>
              <c:numCache>
                <c:formatCode>General</c:formatCode>
                <c:ptCount val="2870"/>
                <c:pt idx="0">
                  <c:v>3018.0899999999997</c:v>
                </c:pt>
                <c:pt idx="1">
                  <c:v>2226.2600000000002</c:v>
                </c:pt>
                <c:pt idx="2">
                  <c:v>3362.8099999999995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220.10999999999999</c:v>
                </c:pt>
                <c:pt idx="7">
                  <c:v>7066.9399999999987</c:v>
                </c:pt>
                <c:pt idx="8">
                  <c:v>2353.1100000000006</c:v>
                </c:pt>
                <c:pt idx="9">
                  <c:v>5422.36</c:v>
                </c:pt>
                <c:pt idx="10">
                  <c:v>3638.84</c:v>
                </c:pt>
                <c:pt idx="11">
                  <c:v>3540.03</c:v>
                </c:pt>
                <c:pt idx="12">
                  <c:v>4337.38</c:v>
                </c:pt>
                <c:pt idx="13">
                  <c:v>2798.08</c:v>
                </c:pt>
                <c:pt idx="14">
                  <c:v>1728.39</c:v>
                </c:pt>
                <c:pt idx="15">
                  <c:v>4521.84</c:v>
                </c:pt>
                <c:pt idx="16">
                  <c:v>2015.6099999999997</c:v>
                </c:pt>
                <c:pt idx="17">
                  <c:v>3543.38</c:v>
                </c:pt>
                <c:pt idx="18">
                  <c:v>2951.79</c:v>
                </c:pt>
                <c:pt idx="19">
                  <c:v>3608.2799999999997</c:v>
                </c:pt>
                <c:pt idx="20">
                  <c:v>4229.41</c:v>
                </c:pt>
                <c:pt idx="21">
                  <c:v>5159.84</c:v>
                </c:pt>
                <c:pt idx="22">
                  <c:v>6413.92</c:v>
                </c:pt>
                <c:pt idx="23">
                  <c:v>4882.7900000000009</c:v>
                </c:pt>
                <c:pt idx="24">
                  <c:v>5333.66</c:v>
                </c:pt>
                <c:pt idx="25">
                  <c:v>1965.5099999999998</c:v>
                </c:pt>
                <c:pt idx="26">
                  <c:v>3274.2500000000005</c:v>
                </c:pt>
                <c:pt idx="27">
                  <c:v>3366.5600000000004</c:v>
                </c:pt>
                <c:pt idx="28">
                  <c:v>6175.3</c:v>
                </c:pt>
                <c:pt idx="29">
                  <c:v>2633.95</c:v>
                </c:pt>
                <c:pt idx="30">
                  <c:v>426.10999999999996</c:v>
                </c:pt>
                <c:pt idx="31">
                  <c:v>2823.12</c:v>
                </c:pt>
                <c:pt idx="32">
                  <c:v>5294.2699999999995</c:v>
                </c:pt>
                <c:pt idx="33">
                  <c:v>5859.76</c:v>
                </c:pt>
                <c:pt idx="34">
                  <c:v>3706.5099999999993</c:v>
                </c:pt>
                <c:pt idx="35">
                  <c:v>204.35999999999999</c:v>
                </c:pt>
                <c:pt idx="36">
                  <c:v>6338.49</c:v>
                </c:pt>
                <c:pt idx="37">
                  <c:v>2025.34</c:v>
                </c:pt>
                <c:pt idx="38">
                  <c:v>6085.170000000001</c:v>
                </c:pt>
                <c:pt idx="39">
                  <c:v>4552.0999999999995</c:v>
                </c:pt>
                <c:pt idx="40">
                  <c:v>4698.8900000000003</c:v>
                </c:pt>
                <c:pt idx="41">
                  <c:v>427.03999999999996</c:v>
                </c:pt>
                <c:pt idx="42">
                  <c:v>3619.95</c:v>
                </c:pt>
                <c:pt idx="43">
                  <c:v>4768.28</c:v>
                </c:pt>
                <c:pt idx="44">
                  <c:v>1048.1499999999999</c:v>
                </c:pt>
                <c:pt idx="45">
                  <c:v>1623.6299999999999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4248.68</c:v>
                </c:pt>
                <c:pt idx="49">
                  <c:v>5783.66</c:v>
                </c:pt>
                <c:pt idx="50">
                  <c:v>4855.4000000000005</c:v>
                </c:pt>
                <c:pt idx="51">
                  <c:v>5744.6900000000005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1275.2399999999998</c:v>
                </c:pt>
                <c:pt idx="56">
                  <c:v>5117.9599999999991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5122.1600000000008</c:v>
                </c:pt>
                <c:pt idx="61">
                  <c:v>4920.8799999999992</c:v>
                </c:pt>
                <c:pt idx="62">
                  <c:v>2190.0500000000002</c:v>
                </c:pt>
                <c:pt idx="63">
                  <c:v>546.67999999999984</c:v>
                </c:pt>
                <c:pt idx="64">
                  <c:v>4441.6099999999997</c:v>
                </c:pt>
                <c:pt idx="65">
                  <c:v>4549.2</c:v>
                </c:pt>
                <c:pt idx="66">
                  <c:v>1203.29</c:v>
                </c:pt>
                <c:pt idx="67">
                  <c:v>3842.5599999999995</c:v>
                </c:pt>
                <c:pt idx="68">
                  <c:v>5294.75</c:v>
                </c:pt>
                <c:pt idx="69">
                  <c:v>2736.8999999999996</c:v>
                </c:pt>
                <c:pt idx="70">
                  <c:v>155.65000000000009</c:v>
                </c:pt>
                <c:pt idx="71">
                  <c:v>2871.35</c:v>
                </c:pt>
                <c:pt idx="72">
                  <c:v>2316.5099999999998</c:v>
                </c:pt>
                <c:pt idx="73">
                  <c:v>966.5200000000001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1657.5800000000002</c:v>
                </c:pt>
                <c:pt idx="77">
                  <c:v>82.259999999999991</c:v>
                </c:pt>
                <c:pt idx="78">
                  <c:v>2597.46</c:v>
                </c:pt>
                <c:pt idx="79">
                  <c:v>5988.8600000000006</c:v>
                </c:pt>
                <c:pt idx="80">
                  <c:v>3249.0200000000004</c:v>
                </c:pt>
                <c:pt idx="81">
                  <c:v>2924.37</c:v>
                </c:pt>
                <c:pt idx="82">
                  <c:v>1798.2</c:v>
                </c:pt>
                <c:pt idx="83">
                  <c:v>2295.2200000000003</c:v>
                </c:pt>
                <c:pt idx="84">
                  <c:v>563.36999999999989</c:v>
                </c:pt>
                <c:pt idx="85">
                  <c:v>2360.09</c:v>
                </c:pt>
                <c:pt idx="86">
                  <c:v>3740.76</c:v>
                </c:pt>
                <c:pt idx="87">
                  <c:v>2534.3300000000004</c:v>
                </c:pt>
                <c:pt idx="88">
                  <c:v>5779.65</c:v>
                </c:pt>
                <c:pt idx="89">
                  <c:v>2990.73</c:v>
                </c:pt>
                <c:pt idx="90">
                  <c:v>5242.4100000000008</c:v>
                </c:pt>
                <c:pt idx="91">
                  <c:v>2967.4399999999996</c:v>
                </c:pt>
                <c:pt idx="92">
                  <c:v>2976.4099999999994</c:v>
                </c:pt>
                <c:pt idx="93">
                  <c:v>4902.21</c:v>
                </c:pt>
                <c:pt idx="94">
                  <c:v>3050.8099999999995</c:v>
                </c:pt>
                <c:pt idx="95">
                  <c:v>2226.7599999999998</c:v>
                </c:pt>
                <c:pt idx="96">
                  <c:v>4911.21</c:v>
                </c:pt>
                <c:pt idx="97">
                  <c:v>1930.5600000000002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2587.0099999999998</c:v>
                </c:pt>
                <c:pt idx="102">
                  <c:v>913.31999999999994</c:v>
                </c:pt>
                <c:pt idx="103">
                  <c:v>5228.9700000000012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2343.9700000000003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2621.5499999999997</c:v>
                </c:pt>
                <c:pt idx="110">
                  <c:v>3014.5299999999997</c:v>
                </c:pt>
                <c:pt idx="111">
                  <c:v>5742.1900000000005</c:v>
                </c:pt>
                <c:pt idx="112">
                  <c:v>2329.4900000000002</c:v>
                </c:pt>
                <c:pt idx="113">
                  <c:v>2195.2599999999998</c:v>
                </c:pt>
                <c:pt idx="114">
                  <c:v>3135.87</c:v>
                </c:pt>
                <c:pt idx="115">
                  <c:v>2447.5400000000004</c:v>
                </c:pt>
                <c:pt idx="116">
                  <c:v>6917.3400000000011</c:v>
                </c:pt>
                <c:pt idx="117">
                  <c:v>3550.1</c:v>
                </c:pt>
                <c:pt idx="118">
                  <c:v>4217.24</c:v>
                </c:pt>
                <c:pt idx="119">
                  <c:v>1306.7800000000002</c:v>
                </c:pt>
                <c:pt idx="120">
                  <c:v>2892.09</c:v>
                </c:pt>
                <c:pt idx="121">
                  <c:v>2695.2200000000003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2780.7200000000003</c:v>
                </c:pt>
                <c:pt idx="132">
                  <c:v>803.8900000000001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1496.4499999999998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2138.3500000000004</c:v>
                </c:pt>
                <c:pt idx="141">
                  <c:v>3917.3399999999992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3140.2999999999997</c:v>
                </c:pt>
                <c:pt idx="145">
                  <c:v>217.05999999999995</c:v>
                </c:pt>
                <c:pt idx="146">
                  <c:v>5034.16</c:v>
                </c:pt>
                <c:pt idx="147">
                  <c:v>3268.4</c:v>
                </c:pt>
                <c:pt idx="148">
                  <c:v>2204.48</c:v>
                </c:pt>
                <c:pt idx="149">
                  <c:v>2446.5099999999998</c:v>
                </c:pt>
                <c:pt idx="150">
                  <c:v>7290.1000000000022</c:v>
                </c:pt>
                <c:pt idx="151">
                  <c:v>1966.88</c:v>
                </c:pt>
                <c:pt idx="152">
                  <c:v>5522.5099999999993</c:v>
                </c:pt>
                <c:pt idx="153">
                  <c:v>720.41000000000008</c:v>
                </c:pt>
                <c:pt idx="154">
                  <c:v>1088.42</c:v>
                </c:pt>
                <c:pt idx="155">
                  <c:v>3095.369999999999</c:v>
                </c:pt>
                <c:pt idx="156">
                  <c:v>492.2299999999999</c:v>
                </c:pt>
                <c:pt idx="157">
                  <c:v>4627.3500000000004</c:v>
                </c:pt>
                <c:pt idx="158">
                  <c:v>2935.3700000000003</c:v>
                </c:pt>
                <c:pt idx="159">
                  <c:v>2614.1600000000003</c:v>
                </c:pt>
                <c:pt idx="160">
                  <c:v>459.46000000000015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786.1400000000001</c:v>
                </c:pt>
                <c:pt idx="164">
                  <c:v>6182.52</c:v>
                </c:pt>
                <c:pt idx="165">
                  <c:v>4197.4399999999996</c:v>
                </c:pt>
                <c:pt idx="166">
                  <c:v>5993.34</c:v>
                </c:pt>
                <c:pt idx="167">
                  <c:v>7372.4299999999994</c:v>
                </c:pt>
                <c:pt idx="168">
                  <c:v>696.26</c:v>
                </c:pt>
                <c:pt idx="169">
                  <c:v>1820.81</c:v>
                </c:pt>
                <c:pt idx="170">
                  <c:v>5350.67</c:v>
                </c:pt>
                <c:pt idx="171">
                  <c:v>3248.58</c:v>
                </c:pt>
                <c:pt idx="172">
                  <c:v>6549.51</c:v>
                </c:pt>
                <c:pt idx="173">
                  <c:v>7628.2400000000016</c:v>
                </c:pt>
                <c:pt idx="174">
                  <c:v>2170.54</c:v>
                </c:pt>
                <c:pt idx="175">
                  <c:v>3090.0700000000006</c:v>
                </c:pt>
                <c:pt idx="176">
                  <c:v>4108.5999999999995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4065.3499999999995</c:v>
                </c:pt>
                <c:pt idx="180">
                  <c:v>3766.87</c:v>
                </c:pt>
                <c:pt idx="181">
                  <c:v>5409.1200000000008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3547.6800000000003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5329.9800000000005</c:v>
                </c:pt>
                <c:pt idx="189">
                  <c:v>704.2800000000002</c:v>
                </c:pt>
                <c:pt idx="190">
                  <c:v>834.93999999999994</c:v>
                </c:pt>
                <c:pt idx="191">
                  <c:v>1519.4700000000003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9633.409999999998</c:v>
                </c:pt>
                <c:pt idx="195">
                  <c:v>3737.9999999999991</c:v>
                </c:pt>
                <c:pt idx="196">
                  <c:v>3651.71</c:v>
                </c:pt>
                <c:pt idx="197">
                  <c:v>6631.8700000000008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1481.1200000000001</c:v>
                </c:pt>
                <c:pt idx="203">
                  <c:v>6287.2900000000009</c:v>
                </c:pt>
                <c:pt idx="204">
                  <c:v>2008.2699999999995</c:v>
                </c:pt>
                <c:pt idx="205">
                  <c:v>3816.6499999999996</c:v>
                </c:pt>
                <c:pt idx="206">
                  <c:v>1630.03</c:v>
                </c:pt>
                <c:pt idx="207">
                  <c:v>3342.02</c:v>
                </c:pt>
                <c:pt idx="208">
                  <c:v>3081.0700000000006</c:v>
                </c:pt>
                <c:pt idx="209">
                  <c:v>2957.0299999999997</c:v>
                </c:pt>
                <c:pt idx="210">
                  <c:v>4090.0499999999997</c:v>
                </c:pt>
                <c:pt idx="211">
                  <c:v>1790.41</c:v>
                </c:pt>
                <c:pt idx="212">
                  <c:v>8544.5</c:v>
                </c:pt>
                <c:pt idx="213">
                  <c:v>2498.84</c:v>
                </c:pt>
                <c:pt idx="214">
                  <c:v>3889.3900000000008</c:v>
                </c:pt>
                <c:pt idx="215">
                  <c:v>3181.4100000000003</c:v>
                </c:pt>
                <c:pt idx="216">
                  <c:v>2335.6900000000005</c:v>
                </c:pt>
                <c:pt idx="217">
                  <c:v>2583.25</c:v>
                </c:pt>
                <c:pt idx="218">
                  <c:v>3447.63</c:v>
                </c:pt>
                <c:pt idx="219">
                  <c:v>4304.1099999999997</c:v>
                </c:pt>
                <c:pt idx="220">
                  <c:v>3865.6800000000003</c:v>
                </c:pt>
                <c:pt idx="221">
                  <c:v>1428.06</c:v>
                </c:pt>
                <c:pt idx="222">
                  <c:v>4410.0700000000015</c:v>
                </c:pt>
                <c:pt idx="223">
                  <c:v>3692.09</c:v>
                </c:pt>
                <c:pt idx="224">
                  <c:v>1587.5500000000002</c:v>
                </c:pt>
                <c:pt idx="225">
                  <c:v>1173.8600000000001</c:v>
                </c:pt>
                <c:pt idx="226">
                  <c:v>3906.0299999999997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2344.5200000000004</c:v>
                </c:pt>
                <c:pt idx="231">
                  <c:v>3157.5899999999997</c:v>
                </c:pt>
                <c:pt idx="232">
                  <c:v>2187.09</c:v>
                </c:pt>
                <c:pt idx="233">
                  <c:v>6250.93</c:v>
                </c:pt>
                <c:pt idx="234">
                  <c:v>4685.82</c:v>
                </c:pt>
                <c:pt idx="235">
                  <c:v>2434.6400000000003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5928.2300000000005</c:v>
                </c:pt>
                <c:pt idx="239">
                  <c:v>2338.2099999999996</c:v>
                </c:pt>
                <c:pt idx="240">
                  <c:v>1922.8200000000002</c:v>
                </c:pt>
                <c:pt idx="241">
                  <c:v>2558.6999999999998</c:v>
                </c:pt>
                <c:pt idx="242">
                  <c:v>4270.3599999999997</c:v>
                </c:pt>
                <c:pt idx="243">
                  <c:v>5203.6100000000006</c:v>
                </c:pt>
                <c:pt idx="244">
                  <c:v>2213.0199999999995</c:v>
                </c:pt>
                <c:pt idx="245">
                  <c:v>3174.1600000000003</c:v>
                </c:pt>
                <c:pt idx="246">
                  <c:v>4913.16</c:v>
                </c:pt>
                <c:pt idx="247">
                  <c:v>3193.3199999999997</c:v>
                </c:pt>
                <c:pt idx="248">
                  <c:v>2236.1299999999997</c:v>
                </c:pt>
                <c:pt idx="249">
                  <c:v>4019.05</c:v>
                </c:pt>
                <c:pt idx="250">
                  <c:v>1210</c:v>
                </c:pt>
                <c:pt idx="251">
                  <c:v>2597.6400000000003</c:v>
                </c:pt>
                <c:pt idx="252">
                  <c:v>1191.29</c:v>
                </c:pt>
                <c:pt idx="253">
                  <c:v>6780.9499999999989</c:v>
                </c:pt>
                <c:pt idx="254">
                  <c:v>7735.9699999999993</c:v>
                </c:pt>
                <c:pt idx="255">
                  <c:v>1728.6599999999999</c:v>
                </c:pt>
                <c:pt idx="256">
                  <c:v>3650.5299999999997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4033.1499999999996</c:v>
                </c:pt>
                <c:pt idx="261">
                  <c:v>2117.8599999999997</c:v>
                </c:pt>
                <c:pt idx="262">
                  <c:v>3476.9399999999996</c:v>
                </c:pt>
                <c:pt idx="263">
                  <c:v>2703.81</c:v>
                </c:pt>
                <c:pt idx="264">
                  <c:v>2692.9100000000003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1026.2700000000002</c:v>
                </c:pt>
                <c:pt idx="271">
                  <c:v>3842.0699999999997</c:v>
                </c:pt>
                <c:pt idx="272">
                  <c:v>6519.2400000000007</c:v>
                </c:pt>
                <c:pt idx="273">
                  <c:v>790.06000000000006</c:v>
                </c:pt>
                <c:pt idx="274">
                  <c:v>4141.68</c:v>
                </c:pt>
                <c:pt idx="275">
                  <c:v>1107.9499999999998</c:v>
                </c:pt>
                <c:pt idx="276">
                  <c:v>1967.13</c:v>
                </c:pt>
                <c:pt idx="277">
                  <c:v>827.15999999999985</c:v>
                </c:pt>
                <c:pt idx="278">
                  <c:v>2455.9299999999998</c:v>
                </c:pt>
                <c:pt idx="279">
                  <c:v>7360.53</c:v>
                </c:pt>
                <c:pt idx="280">
                  <c:v>2233.67</c:v>
                </c:pt>
                <c:pt idx="281">
                  <c:v>624.15</c:v>
                </c:pt>
                <c:pt idx="282">
                  <c:v>4926.57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5987.0599999999995</c:v>
                </c:pt>
                <c:pt idx="289">
                  <c:v>3368.2799999999997</c:v>
                </c:pt>
                <c:pt idx="290">
                  <c:v>605.01</c:v>
                </c:pt>
                <c:pt idx="291">
                  <c:v>3631.6000000000004</c:v>
                </c:pt>
                <c:pt idx="292">
                  <c:v>1991.9300000000003</c:v>
                </c:pt>
                <c:pt idx="293">
                  <c:v>5509.67</c:v>
                </c:pt>
                <c:pt idx="294">
                  <c:v>4539.9000000000005</c:v>
                </c:pt>
                <c:pt idx="295">
                  <c:v>2515.29</c:v>
                </c:pt>
                <c:pt idx="296">
                  <c:v>3599.1800000000003</c:v>
                </c:pt>
                <c:pt idx="297">
                  <c:v>6312.29</c:v>
                </c:pt>
                <c:pt idx="298">
                  <c:v>6897.92</c:v>
                </c:pt>
                <c:pt idx="299">
                  <c:v>3475.8999999999996</c:v>
                </c:pt>
                <c:pt idx="300">
                  <c:v>89.710000000000008</c:v>
                </c:pt>
                <c:pt idx="301">
                  <c:v>255.41000000000014</c:v>
                </c:pt>
                <c:pt idx="302">
                  <c:v>3247.08</c:v>
                </c:pt>
                <c:pt idx="303">
                  <c:v>2785.04</c:v>
                </c:pt>
                <c:pt idx="304">
                  <c:v>2700.88</c:v>
                </c:pt>
                <c:pt idx="305">
                  <c:v>239.35000000000002</c:v>
                </c:pt>
                <c:pt idx="306">
                  <c:v>3660.95</c:v>
                </c:pt>
                <c:pt idx="307">
                  <c:v>4086.2100000000005</c:v>
                </c:pt>
                <c:pt idx="308">
                  <c:v>2208.58</c:v>
                </c:pt>
                <c:pt idx="309">
                  <c:v>4744.1900000000005</c:v>
                </c:pt>
                <c:pt idx="310">
                  <c:v>4054.4800000000005</c:v>
                </c:pt>
                <c:pt idx="311">
                  <c:v>5001.71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2200.1099999999997</c:v>
                </c:pt>
                <c:pt idx="315">
                  <c:v>2158.71</c:v>
                </c:pt>
                <c:pt idx="316">
                  <c:v>3537.3900000000003</c:v>
                </c:pt>
                <c:pt idx="317">
                  <c:v>3632.1800000000003</c:v>
                </c:pt>
                <c:pt idx="318">
                  <c:v>3955.91</c:v>
                </c:pt>
                <c:pt idx="319">
                  <c:v>7204.6600000000017</c:v>
                </c:pt>
                <c:pt idx="320">
                  <c:v>2006.18</c:v>
                </c:pt>
                <c:pt idx="321">
                  <c:v>10341.57</c:v>
                </c:pt>
                <c:pt idx="322">
                  <c:v>2020.7300000000002</c:v>
                </c:pt>
                <c:pt idx="323">
                  <c:v>1779.6999999999996</c:v>
                </c:pt>
                <c:pt idx="324">
                  <c:v>6298.25</c:v>
                </c:pt>
                <c:pt idx="325">
                  <c:v>1201.2499999999998</c:v>
                </c:pt>
                <c:pt idx="326">
                  <c:v>3498.63</c:v>
                </c:pt>
                <c:pt idx="327">
                  <c:v>2357.7999999999997</c:v>
                </c:pt>
                <c:pt idx="328">
                  <c:v>3618.01</c:v>
                </c:pt>
                <c:pt idx="329">
                  <c:v>5296.7999999999993</c:v>
                </c:pt>
                <c:pt idx="330">
                  <c:v>5945.7699999999986</c:v>
                </c:pt>
                <c:pt idx="331">
                  <c:v>239.35000000000002</c:v>
                </c:pt>
                <c:pt idx="332">
                  <c:v>3320.1000000000004</c:v>
                </c:pt>
                <c:pt idx="333">
                  <c:v>2127.59</c:v>
                </c:pt>
                <c:pt idx="334">
                  <c:v>456.9899999999999</c:v>
                </c:pt>
                <c:pt idx="335">
                  <c:v>2598.16</c:v>
                </c:pt>
                <c:pt idx="336">
                  <c:v>3388.8199999999997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955.07999999999993</c:v>
                </c:pt>
                <c:pt idx="341">
                  <c:v>667.15</c:v>
                </c:pt>
                <c:pt idx="342">
                  <c:v>5193.5599999999995</c:v>
                </c:pt>
                <c:pt idx="343">
                  <c:v>8101.2600000000011</c:v>
                </c:pt>
                <c:pt idx="344">
                  <c:v>3971.4599999999996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1669.2600000000002</c:v>
                </c:pt>
                <c:pt idx="349">
                  <c:v>1008.7100000000002</c:v>
                </c:pt>
                <c:pt idx="350">
                  <c:v>1438.6200000000001</c:v>
                </c:pt>
                <c:pt idx="351">
                  <c:v>4404.4000000000005</c:v>
                </c:pt>
                <c:pt idx="352">
                  <c:v>6792.8300000000017</c:v>
                </c:pt>
                <c:pt idx="353">
                  <c:v>3101.7199999999993</c:v>
                </c:pt>
                <c:pt idx="354">
                  <c:v>2662.75</c:v>
                </c:pt>
                <c:pt idx="355">
                  <c:v>2357.9999999999995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2921.7599999999993</c:v>
                </c:pt>
                <c:pt idx="359">
                  <c:v>5070.2299999999996</c:v>
                </c:pt>
                <c:pt idx="360">
                  <c:v>3428.1499999999996</c:v>
                </c:pt>
                <c:pt idx="361">
                  <c:v>1473.04</c:v>
                </c:pt>
                <c:pt idx="362">
                  <c:v>9458.17</c:v>
                </c:pt>
                <c:pt idx="363">
                  <c:v>3329.9700000000003</c:v>
                </c:pt>
                <c:pt idx="364">
                  <c:v>4724.04</c:v>
                </c:pt>
                <c:pt idx="365">
                  <c:v>2692.7</c:v>
                </c:pt>
                <c:pt idx="366">
                  <c:v>3634.4500000000003</c:v>
                </c:pt>
                <c:pt idx="367">
                  <c:v>3939.7299999999996</c:v>
                </c:pt>
                <c:pt idx="368">
                  <c:v>3931.7700000000004</c:v>
                </c:pt>
                <c:pt idx="369">
                  <c:v>3290.26</c:v>
                </c:pt>
                <c:pt idx="370">
                  <c:v>5004.5199999999995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5271.7500000000009</c:v>
                </c:pt>
                <c:pt idx="374">
                  <c:v>487.99999999999994</c:v>
                </c:pt>
                <c:pt idx="375">
                  <c:v>368.17000000000007</c:v>
                </c:pt>
                <c:pt idx="376">
                  <c:v>5154.41</c:v>
                </c:pt>
                <c:pt idx="377">
                  <c:v>3236.3199999999997</c:v>
                </c:pt>
                <c:pt idx="378">
                  <c:v>640.93000000000006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1657.4499999999998</c:v>
                </c:pt>
                <c:pt idx="382">
                  <c:v>987.4899999999999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2415.9700000000003</c:v>
                </c:pt>
                <c:pt idx="386">
                  <c:v>3417.7799999999997</c:v>
                </c:pt>
                <c:pt idx="387">
                  <c:v>1834.0300000000002</c:v>
                </c:pt>
                <c:pt idx="388">
                  <c:v>2123.2600000000002</c:v>
                </c:pt>
                <c:pt idx="389">
                  <c:v>1511.2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866.57999999999993</c:v>
                </c:pt>
                <c:pt idx="393">
                  <c:v>5445.46</c:v>
                </c:pt>
                <c:pt idx="394">
                  <c:v>4597.74</c:v>
                </c:pt>
                <c:pt idx="395">
                  <c:v>4647.13</c:v>
                </c:pt>
                <c:pt idx="396">
                  <c:v>3468.0000000000005</c:v>
                </c:pt>
                <c:pt idx="397">
                  <c:v>938.49999999999989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3643.0299999999997</c:v>
                </c:pt>
                <c:pt idx="401">
                  <c:v>4965.43</c:v>
                </c:pt>
                <c:pt idx="402">
                  <c:v>3653.6899999999996</c:v>
                </c:pt>
                <c:pt idx="403">
                  <c:v>4965.7</c:v>
                </c:pt>
                <c:pt idx="404">
                  <c:v>3338.34</c:v>
                </c:pt>
                <c:pt idx="405">
                  <c:v>3486.1399999999994</c:v>
                </c:pt>
                <c:pt idx="406">
                  <c:v>4096.0599999999995</c:v>
                </c:pt>
                <c:pt idx="407">
                  <c:v>3082.2799999999997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2553.8300000000004</c:v>
                </c:pt>
                <c:pt idx="411">
                  <c:v>1055.03</c:v>
                </c:pt>
                <c:pt idx="412">
                  <c:v>3822.7999999999997</c:v>
                </c:pt>
                <c:pt idx="413">
                  <c:v>2304.5599999999995</c:v>
                </c:pt>
                <c:pt idx="414">
                  <c:v>1490.77</c:v>
                </c:pt>
                <c:pt idx="415">
                  <c:v>3085.9799999999996</c:v>
                </c:pt>
                <c:pt idx="416">
                  <c:v>5024.0400000000009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3952.1500000000005</c:v>
                </c:pt>
                <c:pt idx="421">
                  <c:v>2390.84</c:v>
                </c:pt>
                <c:pt idx="422">
                  <c:v>1589.8199999999997</c:v>
                </c:pt>
                <c:pt idx="423">
                  <c:v>4525.1900000000005</c:v>
                </c:pt>
                <c:pt idx="424">
                  <c:v>7388.6</c:v>
                </c:pt>
                <c:pt idx="425">
                  <c:v>6933.15</c:v>
                </c:pt>
                <c:pt idx="426">
                  <c:v>2515.6800000000003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3157.95</c:v>
                </c:pt>
                <c:pt idx="431">
                  <c:v>5110.17</c:v>
                </c:pt>
                <c:pt idx="432">
                  <c:v>3754.1600000000003</c:v>
                </c:pt>
                <c:pt idx="433">
                  <c:v>1027.8899999999999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7692.3899999999994</c:v>
                </c:pt>
                <c:pt idx="438">
                  <c:v>2750.24</c:v>
                </c:pt>
                <c:pt idx="439">
                  <c:v>2481.1899999999996</c:v>
                </c:pt>
                <c:pt idx="440">
                  <c:v>1750.76</c:v>
                </c:pt>
                <c:pt idx="441">
                  <c:v>2789.25</c:v>
                </c:pt>
                <c:pt idx="442">
                  <c:v>3915.6800000000003</c:v>
                </c:pt>
                <c:pt idx="443">
                  <c:v>3807.46</c:v>
                </c:pt>
                <c:pt idx="444">
                  <c:v>8081.8600000000015</c:v>
                </c:pt>
                <c:pt idx="445">
                  <c:v>5363.2999999999993</c:v>
                </c:pt>
                <c:pt idx="446">
                  <c:v>2781.88</c:v>
                </c:pt>
                <c:pt idx="447">
                  <c:v>4073.76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3680.3399999999992</c:v>
                </c:pt>
                <c:pt idx="457">
                  <c:v>1247.24</c:v>
                </c:pt>
                <c:pt idx="458">
                  <c:v>2402.4</c:v>
                </c:pt>
                <c:pt idx="459">
                  <c:v>2017.6600000000003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3488.7900000000004</c:v>
                </c:pt>
                <c:pt idx="465">
                  <c:v>2813.66</c:v>
                </c:pt>
                <c:pt idx="466">
                  <c:v>5870.46</c:v>
                </c:pt>
                <c:pt idx="467">
                  <c:v>4063.5899999999997</c:v>
                </c:pt>
                <c:pt idx="468">
                  <c:v>4177.21</c:v>
                </c:pt>
                <c:pt idx="469">
                  <c:v>1890.5700000000002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3375.0600000000004</c:v>
                </c:pt>
                <c:pt idx="477">
                  <c:v>3320.21</c:v>
                </c:pt>
                <c:pt idx="478">
                  <c:v>3335.2</c:v>
                </c:pt>
                <c:pt idx="479">
                  <c:v>644.01999999999987</c:v>
                </c:pt>
                <c:pt idx="480">
                  <c:v>1617.21</c:v>
                </c:pt>
                <c:pt idx="481">
                  <c:v>5887.1999999999989</c:v>
                </c:pt>
                <c:pt idx="482">
                  <c:v>2307.7799999999997</c:v>
                </c:pt>
                <c:pt idx="483">
                  <c:v>1704.7799999999997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687.5100000000001</c:v>
                </c:pt>
                <c:pt idx="487">
                  <c:v>1172.0999999999997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2707.8999999999996</c:v>
                </c:pt>
                <c:pt idx="492">
                  <c:v>151.93999999999997</c:v>
                </c:pt>
                <c:pt idx="493">
                  <c:v>894.9899999999999</c:v>
                </c:pt>
                <c:pt idx="494">
                  <c:v>4087.04</c:v>
                </c:pt>
                <c:pt idx="495">
                  <c:v>1310.7700000000002</c:v>
                </c:pt>
                <c:pt idx="496">
                  <c:v>1061.48</c:v>
                </c:pt>
                <c:pt idx="497">
                  <c:v>4982.4100000000008</c:v>
                </c:pt>
                <c:pt idx="498">
                  <c:v>4043.5800000000004</c:v>
                </c:pt>
                <c:pt idx="499">
                  <c:v>3977.8099999999995</c:v>
                </c:pt>
                <c:pt idx="500">
                  <c:v>1392.59</c:v>
                </c:pt>
                <c:pt idx="501">
                  <c:v>2959.58</c:v>
                </c:pt>
                <c:pt idx="502">
                  <c:v>2630.1099999999997</c:v>
                </c:pt>
                <c:pt idx="503">
                  <c:v>2714.7599999999998</c:v>
                </c:pt>
                <c:pt idx="504">
                  <c:v>3369.4700000000003</c:v>
                </c:pt>
                <c:pt idx="505">
                  <c:v>6985.24</c:v>
                </c:pt>
                <c:pt idx="506">
                  <c:v>5869.2900000000009</c:v>
                </c:pt>
                <c:pt idx="507">
                  <c:v>3533.3600000000006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2782.8799999999997</c:v>
                </c:pt>
                <c:pt idx="511">
                  <c:v>1136.3400000000001</c:v>
                </c:pt>
                <c:pt idx="512">
                  <c:v>4222.1399999999994</c:v>
                </c:pt>
                <c:pt idx="513">
                  <c:v>2144.29</c:v>
                </c:pt>
                <c:pt idx="514">
                  <c:v>6986.24</c:v>
                </c:pt>
                <c:pt idx="515">
                  <c:v>4722.21</c:v>
                </c:pt>
                <c:pt idx="516">
                  <c:v>2632.1600000000003</c:v>
                </c:pt>
                <c:pt idx="517">
                  <c:v>938.25000000000011</c:v>
                </c:pt>
                <c:pt idx="518">
                  <c:v>2326.3900000000003</c:v>
                </c:pt>
                <c:pt idx="519">
                  <c:v>819.26</c:v>
                </c:pt>
                <c:pt idx="520">
                  <c:v>624.90000000000009</c:v>
                </c:pt>
                <c:pt idx="521">
                  <c:v>1663.83</c:v>
                </c:pt>
                <c:pt idx="522">
                  <c:v>2795.7700000000004</c:v>
                </c:pt>
                <c:pt idx="523">
                  <c:v>2024.5299999999997</c:v>
                </c:pt>
                <c:pt idx="524">
                  <c:v>3584.8299999999995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4175.1500000000005</c:v>
                </c:pt>
                <c:pt idx="528">
                  <c:v>2339.1400000000003</c:v>
                </c:pt>
                <c:pt idx="529">
                  <c:v>1751.35</c:v>
                </c:pt>
                <c:pt idx="530">
                  <c:v>3288.7099999999996</c:v>
                </c:pt>
                <c:pt idx="531">
                  <c:v>3920.83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3662.2999999999993</c:v>
                </c:pt>
                <c:pt idx="536">
                  <c:v>825.73</c:v>
                </c:pt>
                <c:pt idx="537">
                  <c:v>6447.1500000000015</c:v>
                </c:pt>
                <c:pt idx="538">
                  <c:v>1676.4299999999998</c:v>
                </c:pt>
                <c:pt idx="539">
                  <c:v>1821.0300000000004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5665.7899999999991</c:v>
                </c:pt>
                <c:pt idx="545">
                  <c:v>4449.5300000000007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3751.7499999999995</c:v>
                </c:pt>
                <c:pt idx="549">
                  <c:v>1437.7199999999998</c:v>
                </c:pt>
                <c:pt idx="550">
                  <c:v>2850</c:v>
                </c:pt>
                <c:pt idx="551">
                  <c:v>1577.7000000000003</c:v>
                </c:pt>
                <c:pt idx="552">
                  <c:v>2566.27</c:v>
                </c:pt>
                <c:pt idx="553">
                  <c:v>1670.6699999999998</c:v>
                </c:pt>
                <c:pt idx="554">
                  <c:v>3505.63</c:v>
                </c:pt>
                <c:pt idx="555">
                  <c:v>3985.0299999999997</c:v>
                </c:pt>
                <c:pt idx="556">
                  <c:v>830.31000000000006</c:v>
                </c:pt>
                <c:pt idx="557">
                  <c:v>3513.0200000000004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1931.1299999999999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439.57000000000005</c:v>
                </c:pt>
                <c:pt idx="567">
                  <c:v>1258.0999999999999</c:v>
                </c:pt>
                <c:pt idx="568">
                  <c:v>6084.1399999999994</c:v>
                </c:pt>
                <c:pt idx="569">
                  <c:v>3446.0699999999997</c:v>
                </c:pt>
                <c:pt idx="570">
                  <c:v>2284.98</c:v>
                </c:pt>
                <c:pt idx="571">
                  <c:v>2600.4399999999996</c:v>
                </c:pt>
                <c:pt idx="572">
                  <c:v>1618.8300000000002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2185.5099999999998</c:v>
                </c:pt>
                <c:pt idx="580">
                  <c:v>2223.5499999999997</c:v>
                </c:pt>
                <c:pt idx="581">
                  <c:v>2744.6</c:v>
                </c:pt>
                <c:pt idx="582">
                  <c:v>2258.1899999999996</c:v>
                </c:pt>
                <c:pt idx="583">
                  <c:v>1270.2099999999998</c:v>
                </c:pt>
                <c:pt idx="584">
                  <c:v>2991.86</c:v>
                </c:pt>
                <c:pt idx="585">
                  <c:v>4001.3700000000003</c:v>
                </c:pt>
                <c:pt idx="586">
                  <c:v>5083.6900000000005</c:v>
                </c:pt>
                <c:pt idx="587">
                  <c:v>3603.8500000000004</c:v>
                </c:pt>
                <c:pt idx="588">
                  <c:v>1397.8999999999999</c:v>
                </c:pt>
                <c:pt idx="589">
                  <c:v>6629.57</c:v>
                </c:pt>
                <c:pt idx="590">
                  <c:v>484.95999999999992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6630.7200000000012</c:v>
                </c:pt>
                <c:pt idx="594">
                  <c:v>2011.1599999999999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3535.5600000000004</c:v>
                </c:pt>
                <c:pt idx="598">
                  <c:v>4319.1399999999994</c:v>
                </c:pt>
                <c:pt idx="599">
                  <c:v>1854.78</c:v>
                </c:pt>
                <c:pt idx="600">
                  <c:v>1423.4399999999998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4661.9599999999991</c:v>
                </c:pt>
                <c:pt idx="604">
                  <c:v>5025.6400000000012</c:v>
                </c:pt>
                <c:pt idx="605">
                  <c:v>2488.5299999999997</c:v>
                </c:pt>
                <c:pt idx="606">
                  <c:v>7137.6200000000008</c:v>
                </c:pt>
                <c:pt idx="607">
                  <c:v>4050.1099999999997</c:v>
                </c:pt>
                <c:pt idx="608">
                  <c:v>2168.7299999999996</c:v>
                </c:pt>
                <c:pt idx="609">
                  <c:v>3399.91</c:v>
                </c:pt>
                <c:pt idx="610">
                  <c:v>3500.4399999999996</c:v>
                </c:pt>
                <c:pt idx="611">
                  <c:v>2115.4700000000003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1695.9999999999998</c:v>
                </c:pt>
                <c:pt idx="616">
                  <c:v>2313.4299999999994</c:v>
                </c:pt>
                <c:pt idx="617">
                  <c:v>1202.3899999999999</c:v>
                </c:pt>
                <c:pt idx="618">
                  <c:v>3378.35</c:v>
                </c:pt>
                <c:pt idx="619">
                  <c:v>1981.2999999999997</c:v>
                </c:pt>
                <c:pt idx="620">
                  <c:v>6126.8100000000013</c:v>
                </c:pt>
                <c:pt idx="621">
                  <c:v>1627.6899999999998</c:v>
                </c:pt>
                <c:pt idx="622">
                  <c:v>1636.8900000000003</c:v>
                </c:pt>
                <c:pt idx="623">
                  <c:v>3352.8900000000003</c:v>
                </c:pt>
                <c:pt idx="624">
                  <c:v>2326.0800000000004</c:v>
                </c:pt>
                <c:pt idx="625">
                  <c:v>3437.3699999999994</c:v>
                </c:pt>
                <c:pt idx="626">
                  <c:v>4597.2699999999995</c:v>
                </c:pt>
                <c:pt idx="627">
                  <c:v>1313.8600000000001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1726.6099999999997</c:v>
                </c:pt>
                <c:pt idx="632">
                  <c:v>3328.45</c:v>
                </c:pt>
                <c:pt idx="633">
                  <c:v>4445.37</c:v>
                </c:pt>
                <c:pt idx="634">
                  <c:v>1220.6100000000001</c:v>
                </c:pt>
                <c:pt idx="635">
                  <c:v>4418.8999999999996</c:v>
                </c:pt>
                <c:pt idx="636">
                  <c:v>5402.4700000000012</c:v>
                </c:pt>
                <c:pt idx="637">
                  <c:v>3507.13</c:v>
                </c:pt>
                <c:pt idx="638">
                  <c:v>2516.3499999999995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549.99999999999989</c:v>
                </c:pt>
                <c:pt idx="644">
                  <c:v>5192.72</c:v>
                </c:pt>
                <c:pt idx="645">
                  <c:v>2533.4099999999994</c:v>
                </c:pt>
                <c:pt idx="646">
                  <c:v>5279.1899999999987</c:v>
                </c:pt>
                <c:pt idx="647">
                  <c:v>4222.63</c:v>
                </c:pt>
                <c:pt idx="648">
                  <c:v>263.53999999999991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1884.8700000000001</c:v>
                </c:pt>
                <c:pt idx="654">
                  <c:v>5753.8799999999992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2132.7900000000004</c:v>
                </c:pt>
                <c:pt idx="663">
                  <c:v>1939.2</c:v>
                </c:pt>
                <c:pt idx="664">
                  <c:v>6260.02</c:v>
                </c:pt>
                <c:pt idx="665">
                  <c:v>2459.7599999999998</c:v>
                </c:pt>
                <c:pt idx="666">
                  <c:v>3802.78</c:v>
                </c:pt>
                <c:pt idx="667">
                  <c:v>4375.9800000000005</c:v>
                </c:pt>
                <c:pt idx="668">
                  <c:v>5513.2800000000007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3633.1399999999994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1396.6200000000003</c:v>
                </c:pt>
                <c:pt idx="675">
                  <c:v>2894.8500000000004</c:v>
                </c:pt>
                <c:pt idx="676">
                  <c:v>940.36</c:v>
                </c:pt>
                <c:pt idx="677">
                  <c:v>1746.22</c:v>
                </c:pt>
                <c:pt idx="678">
                  <c:v>3551.2399999999993</c:v>
                </c:pt>
                <c:pt idx="679">
                  <c:v>3291.4300000000003</c:v>
                </c:pt>
                <c:pt idx="680">
                  <c:v>2244.1899999999996</c:v>
                </c:pt>
                <c:pt idx="681">
                  <c:v>5428.9400000000005</c:v>
                </c:pt>
                <c:pt idx="682">
                  <c:v>1478.67</c:v>
                </c:pt>
                <c:pt idx="683">
                  <c:v>2431.6000000000004</c:v>
                </c:pt>
                <c:pt idx="684">
                  <c:v>5218.2</c:v>
                </c:pt>
                <c:pt idx="685">
                  <c:v>2073.8100000000004</c:v>
                </c:pt>
                <c:pt idx="686">
                  <c:v>812.72</c:v>
                </c:pt>
                <c:pt idx="687">
                  <c:v>2967.7999999999997</c:v>
                </c:pt>
                <c:pt idx="688">
                  <c:v>541.32999999999993</c:v>
                </c:pt>
                <c:pt idx="689">
                  <c:v>3650.5</c:v>
                </c:pt>
                <c:pt idx="690">
                  <c:v>5678.4</c:v>
                </c:pt>
                <c:pt idx="691">
                  <c:v>5027.4900000000016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2981.82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2119.44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3243.2999999999997</c:v>
                </c:pt>
                <c:pt idx="709">
                  <c:v>6431.6900000000005</c:v>
                </c:pt>
                <c:pt idx="710">
                  <c:v>2685.62</c:v>
                </c:pt>
                <c:pt idx="711">
                  <c:v>4581.4599999999991</c:v>
                </c:pt>
                <c:pt idx="712">
                  <c:v>1891.1000000000001</c:v>
                </c:pt>
                <c:pt idx="713">
                  <c:v>3907.6899999999996</c:v>
                </c:pt>
                <c:pt idx="714">
                  <c:v>2410.2400000000002</c:v>
                </c:pt>
                <c:pt idx="715">
                  <c:v>3777.5299999999997</c:v>
                </c:pt>
                <c:pt idx="716">
                  <c:v>1857.27</c:v>
                </c:pt>
                <c:pt idx="717">
                  <c:v>2164.08</c:v>
                </c:pt>
                <c:pt idx="718">
                  <c:v>5451.0800000000008</c:v>
                </c:pt>
                <c:pt idx="719">
                  <c:v>7212.170000000001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3489.9599999999996</c:v>
                </c:pt>
                <c:pt idx="723">
                  <c:v>5073.2699999999995</c:v>
                </c:pt>
                <c:pt idx="724">
                  <c:v>7321.5</c:v>
                </c:pt>
                <c:pt idx="725">
                  <c:v>2965.7599999999998</c:v>
                </c:pt>
                <c:pt idx="726">
                  <c:v>3970.03</c:v>
                </c:pt>
                <c:pt idx="727">
                  <c:v>6411.7599999999993</c:v>
                </c:pt>
                <c:pt idx="728">
                  <c:v>10497.78</c:v>
                </c:pt>
                <c:pt idx="729">
                  <c:v>3182.9900000000002</c:v>
                </c:pt>
                <c:pt idx="730">
                  <c:v>4512.5300000000007</c:v>
                </c:pt>
                <c:pt idx="731">
                  <c:v>3269.1200000000003</c:v>
                </c:pt>
                <c:pt idx="732">
                  <c:v>8210.2999999999993</c:v>
                </c:pt>
                <c:pt idx="733">
                  <c:v>1140.1499999999996</c:v>
                </c:pt>
                <c:pt idx="734">
                  <c:v>3025.33</c:v>
                </c:pt>
                <c:pt idx="735">
                  <c:v>4151.8600000000006</c:v>
                </c:pt>
                <c:pt idx="736">
                  <c:v>4480.09</c:v>
                </c:pt>
                <c:pt idx="737">
                  <c:v>4706.8600000000006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4599.29</c:v>
                </c:pt>
                <c:pt idx="743">
                  <c:v>1267.6799999999998</c:v>
                </c:pt>
                <c:pt idx="744">
                  <c:v>2066.0300000000002</c:v>
                </c:pt>
                <c:pt idx="745">
                  <c:v>1779.1599999999999</c:v>
                </c:pt>
                <c:pt idx="746">
                  <c:v>571.37999999999988</c:v>
                </c:pt>
                <c:pt idx="747">
                  <c:v>3516</c:v>
                </c:pt>
                <c:pt idx="748">
                  <c:v>1830.7199999999998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7727.170000000001</c:v>
                </c:pt>
                <c:pt idx="753">
                  <c:v>93.009999999999991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165.57999999999998</c:v>
                </c:pt>
                <c:pt idx="758">
                  <c:v>2956.48</c:v>
                </c:pt>
                <c:pt idx="759">
                  <c:v>4847.0500000000011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1859.02</c:v>
                </c:pt>
                <c:pt idx="764">
                  <c:v>5070.62</c:v>
                </c:pt>
                <c:pt idx="765">
                  <c:v>2271.9300000000003</c:v>
                </c:pt>
                <c:pt idx="766">
                  <c:v>2438.84</c:v>
                </c:pt>
                <c:pt idx="767">
                  <c:v>5580.5700000000006</c:v>
                </c:pt>
                <c:pt idx="768">
                  <c:v>5070.24</c:v>
                </c:pt>
                <c:pt idx="769">
                  <c:v>4457.4800000000005</c:v>
                </c:pt>
                <c:pt idx="770">
                  <c:v>3155.8100000000004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2862.3300000000004</c:v>
                </c:pt>
                <c:pt idx="775">
                  <c:v>2201.86</c:v>
                </c:pt>
                <c:pt idx="776">
                  <c:v>3184.33</c:v>
                </c:pt>
                <c:pt idx="777">
                  <c:v>2627.6699999999996</c:v>
                </c:pt>
                <c:pt idx="778">
                  <c:v>2465.81</c:v>
                </c:pt>
                <c:pt idx="779">
                  <c:v>798.62000000000012</c:v>
                </c:pt>
                <c:pt idx="780">
                  <c:v>2256.3099999999995</c:v>
                </c:pt>
                <c:pt idx="781">
                  <c:v>3627.1699999999992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3828.7400000000002</c:v>
                </c:pt>
                <c:pt idx="786">
                  <c:v>6646</c:v>
                </c:pt>
                <c:pt idx="787">
                  <c:v>4228.66</c:v>
                </c:pt>
                <c:pt idx="788">
                  <c:v>2892.7599999999998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3295.6500000000005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2785.9800000000005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1691.8100000000002</c:v>
                </c:pt>
                <c:pt idx="798">
                  <c:v>7142.2000000000025</c:v>
                </c:pt>
                <c:pt idx="799">
                  <c:v>3239.4799999999996</c:v>
                </c:pt>
                <c:pt idx="800">
                  <c:v>254.62999999999994</c:v>
                </c:pt>
                <c:pt idx="801">
                  <c:v>2893.2</c:v>
                </c:pt>
                <c:pt idx="802">
                  <c:v>1746.5500000000002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2491.1299999999997</c:v>
                </c:pt>
                <c:pt idx="807">
                  <c:v>2119.7199999999998</c:v>
                </c:pt>
                <c:pt idx="808">
                  <c:v>492.7399999999999</c:v>
                </c:pt>
                <c:pt idx="809">
                  <c:v>945.16</c:v>
                </c:pt>
                <c:pt idx="810">
                  <c:v>1592.28</c:v>
                </c:pt>
                <c:pt idx="811">
                  <c:v>1861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5081.3000000000011</c:v>
                </c:pt>
                <c:pt idx="815">
                  <c:v>1098.3999999999999</c:v>
                </c:pt>
                <c:pt idx="816">
                  <c:v>2328.9299999999998</c:v>
                </c:pt>
                <c:pt idx="817">
                  <c:v>3028.8399999999997</c:v>
                </c:pt>
                <c:pt idx="818">
                  <c:v>2558.04</c:v>
                </c:pt>
                <c:pt idx="819">
                  <c:v>4534.0299999999988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5811.3000000000011</c:v>
                </c:pt>
                <c:pt idx="823">
                  <c:v>4137.7800000000007</c:v>
                </c:pt>
                <c:pt idx="824">
                  <c:v>2315.9699999999998</c:v>
                </c:pt>
                <c:pt idx="825">
                  <c:v>1454.6100000000001</c:v>
                </c:pt>
                <c:pt idx="826">
                  <c:v>4014.4199999999996</c:v>
                </c:pt>
                <c:pt idx="827">
                  <c:v>1378.3899999999999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1883.5900000000001</c:v>
                </c:pt>
                <c:pt idx="831">
                  <c:v>8868.619999999999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8330.0899999999983</c:v>
                </c:pt>
                <c:pt idx="841">
                  <c:v>2137.1800000000003</c:v>
                </c:pt>
                <c:pt idx="842">
                  <c:v>2372.09</c:v>
                </c:pt>
                <c:pt idx="843">
                  <c:v>4730.3200000000006</c:v>
                </c:pt>
                <c:pt idx="844">
                  <c:v>1314.03</c:v>
                </c:pt>
                <c:pt idx="845">
                  <c:v>2129.34</c:v>
                </c:pt>
                <c:pt idx="846">
                  <c:v>2957.24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7263.6600000000008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309.80999999999995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4743.7</c:v>
                </c:pt>
                <c:pt idx="866">
                  <c:v>5534.83</c:v>
                </c:pt>
                <c:pt idx="867">
                  <c:v>3981.84</c:v>
                </c:pt>
                <c:pt idx="868">
                  <c:v>3502.8600000000006</c:v>
                </c:pt>
                <c:pt idx="869">
                  <c:v>75.480000000000018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4796.9599999999991</c:v>
                </c:pt>
                <c:pt idx="873">
                  <c:v>1171.02</c:v>
                </c:pt>
                <c:pt idx="874">
                  <c:v>4918.8700000000008</c:v>
                </c:pt>
                <c:pt idx="875">
                  <c:v>2809.75</c:v>
                </c:pt>
                <c:pt idx="876">
                  <c:v>852.50000000000011</c:v>
                </c:pt>
                <c:pt idx="877">
                  <c:v>1751.7199999999998</c:v>
                </c:pt>
                <c:pt idx="878">
                  <c:v>2481.4300000000003</c:v>
                </c:pt>
                <c:pt idx="879">
                  <c:v>4571.9299999999994</c:v>
                </c:pt>
                <c:pt idx="880">
                  <c:v>705.35000000000014</c:v>
                </c:pt>
                <c:pt idx="881">
                  <c:v>4482.2000000000007</c:v>
                </c:pt>
                <c:pt idx="882">
                  <c:v>863.67999999999984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2278.7000000000003</c:v>
                </c:pt>
                <c:pt idx="886">
                  <c:v>2357.6900000000005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3941.7000000000007</c:v>
                </c:pt>
                <c:pt idx="890">
                  <c:v>4868.8700000000008</c:v>
                </c:pt>
                <c:pt idx="891">
                  <c:v>3564.2699999999995</c:v>
                </c:pt>
                <c:pt idx="892">
                  <c:v>1867.17</c:v>
                </c:pt>
                <c:pt idx="893">
                  <c:v>1669.89</c:v>
                </c:pt>
                <c:pt idx="894">
                  <c:v>5194.6400000000003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6003.0499999999993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3553.2799999999997</c:v>
                </c:pt>
                <c:pt idx="903">
                  <c:v>4473.87</c:v>
                </c:pt>
                <c:pt idx="904">
                  <c:v>1370.3700000000001</c:v>
                </c:pt>
                <c:pt idx="905">
                  <c:v>2880.1</c:v>
                </c:pt>
                <c:pt idx="906">
                  <c:v>5289.2199999999993</c:v>
                </c:pt>
                <c:pt idx="907">
                  <c:v>1346.38</c:v>
                </c:pt>
                <c:pt idx="908">
                  <c:v>633.3499999999998</c:v>
                </c:pt>
                <c:pt idx="909">
                  <c:v>4164.2099999999991</c:v>
                </c:pt>
                <c:pt idx="910">
                  <c:v>2797.5299999999997</c:v>
                </c:pt>
                <c:pt idx="911">
                  <c:v>2530.9299999999998</c:v>
                </c:pt>
                <c:pt idx="912">
                  <c:v>1260.1299999999999</c:v>
                </c:pt>
                <c:pt idx="913">
                  <c:v>4431.9800000000005</c:v>
                </c:pt>
                <c:pt idx="914">
                  <c:v>5392.8899999999994</c:v>
                </c:pt>
                <c:pt idx="915">
                  <c:v>4422.29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7516.02</c:v>
                </c:pt>
                <c:pt idx="919">
                  <c:v>1240.3899999999999</c:v>
                </c:pt>
                <c:pt idx="920">
                  <c:v>3337.16</c:v>
                </c:pt>
                <c:pt idx="921">
                  <c:v>3544.4400000000005</c:v>
                </c:pt>
                <c:pt idx="922">
                  <c:v>4520.46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2798.7200000000003</c:v>
                </c:pt>
                <c:pt idx="926">
                  <c:v>2540.3500000000004</c:v>
                </c:pt>
                <c:pt idx="927">
                  <c:v>1206.71</c:v>
                </c:pt>
                <c:pt idx="928">
                  <c:v>2890.0600000000004</c:v>
                </c:pt>
                <c:pt idx="929">
                  <c:v>2121.73</c:v>
                </c:pt>
                <c:pt idx="930">
                  <c:v>2817.63</c:v>
                </c:pt>
                <c:pt idx="931">
                  <c:v>4899.6000000000004</c:v>
                </c:pt>
                <c:pt idx="932">
                  <c:v>5502.11</c:v>
                </c:pt>
                <c:pt idx="933">
                  <c:v>9244.9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11668.949999999997</c:v>
                </c:pt>
                <c:pt idx="939">
                  <c:v>2859.4700000000003</c:v>
                </c:pt>
                <c:pt idx="940">
                  <c:v>6038.5199999999995</c:v>
                </c:pt>
                <c:pt idx="941">
                  <c:v>1978.01</c:v>
                </c:pt>
                <c:pt idx="942">
                  <c:v>3812.2699999999995</c:v>
                </c:pt>
                <c:pt idx="943">
                  <c:v>6305.6</c:v>
                </c:pt>
                <c:pt idx="944">
                  <c:v>4173.8500000000004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3609.0899999999997</c:v>
                </c:pt>
                <c:pt idx="948">
                  <c:v>1740.6100000000001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936.97999999999979</c:v>
                </c:pt>
                <c:pt idx="954">
                  <c:v>2632.09</c:v>
                </c:pt>
                <c:pt idx="955">
                  <c:v>2183.7099999999991</c:v>
                </c:pt>
                <c:pt idx="956">
                  <c:v>2178.4399999999996</c:v>
                </c:pt>
                <c:pt idx="957">
                  <c:v>3516.3700000000008</c:v>
                </c:pt>
                <c:pt idx="958">
                  <c:v>1401.5300000000002</c:v>
                </c:pt>
                <c:pt idx="959">
                  <c:v>2344</c:v>
                </c:pt>
                <c:pt idx="960">
                  <c:v>4779.130000000001</c:v>
                </c:pt>
                <c:pt idx="961">
                  <c:v>2018.6</c:v>
                </c:pt>
                <c:pt idx="962">
                  <c:v>3867.7400000000002</c:v>
                </c:pt>
                <c:pt idx="963">
                  <c:v>527.74</c:v>
                </c:pt>
                <c:pt idx="964">
                  <c:v>3798.3500000000004</c:v>
                </c:pt>
                <c:pt idx="965">
                  <c:v>5570.67</c:v>
                </c:pt>
                <c:pt idx="966">
                  <c:v>2793.0499999999997</c:v>
                </c:pt>
                <c:pt idx="967">
                  <c:v>2840.8100000000004</c:v>
                </c:pt>
                <c:pt idx="968">
                  <c:v>4015.7799999999997</c:v>
                </c:pt>
                <c:pt idx="969">
                  <c:v>2158.9999999999995</c:v>
                </c:pt>
                <c:pt idx="970">
                  <c:v>6639.85</c:v>
                </c:pt>
                <c:pt idx="971">
                  <c:v>3250.13</c:v>
                </c:pt>
                <c:pt idx="972">
                  <c:v>4368.82</c:v>
                </c:pt>
                <c:pt idx="973">
                  <c:v>3830.6800000000003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3756.9100000000003</c:v>
                </c:pt>
                <c:pt idx="977">
                  <c:v>3071.8800000000006</c:v>
                </c:pt>
                <c:pt idx="978">
                  <c:v>2867</c:v>
                </c:pt>
                <c:pt idx="979">
                  <c:v>943.93000000000006</c:v>
                </c:pt>
                <c:pt idx="980">
                  <c:v>6710.0600000000013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4272.9699999999993</c:v>
                </c:pt>
                <c:pt idx="984">
                  <c:v>5180.26</c:v>
                </c:pt>
                <c:pt idx="985">
                  <c:v>243.94</c:v>
                </c:pt>
                <c:pt idx="986">
                  <c:v>4263.7099999999991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1500.3600000000001</c:v>
                </c:pt>
                <c:pt idx="990">
                  <c:v>2738.89</c:v>
                </c:pt>
                <c:pt idx="991">
                  <c:v>2069.6400000000003</c:v>
                </c:pt>
                <c:pt idx="992">
                  <c:v>6764.67</c:v>
                </c:pt>
                <c:pt idx="993">
                  <c:v>4803.1000000000004</c:v>
                </c:pt>
                <c:pt idx="994">
                  <c:v>2923.2899999999995</c:v>
                </c:pt>
                <c:pt idx="995">
                  <c:v>585.45000000000005</c:v>
                </c:pt>
                <c:pt idx="996">
                  <c:v>8611.9500000000007</c:v>
                </c:pt>
                <c:pt idx="997">
                  <c:v>5383.4800000000005</c:v>
                </c:pt>
                <c:pt idx="998">
                  <c:v>2884.1900000000005</c:v>
                </c:pt>
                <c:pt idx="999">
                  <c:v>2254.56</c:v>
                </c:pt>
                <c:pt idx="1000">
                  <c:v>5300.380000000001</c:v>
                </c:pt>
                <c:pt idx="1001">
                  <c:v>3600.94</c:v>
                </c:pt>
                <c:pt idx="1002">
                  <c:v>4365.2500000000009</c:v>
                </c:pt>
                <c:pt idx="1003">
                  <c:v>4687.5300000000007</c:v>
                </c:pt>
                <c:pt idx="1004">
                  <c:v>3601.96</c:v>
                </c:pt>
                <c:pt idx="1005">
                  <c:v>2523.5299999999997</c:v>
                </c:pt>
                <c:pt idx="1006">
                  <c:v>2385.0100000000002</c:v>
                </c:pt>
                <c:pt idx="1007">
                  <c:v>1701.52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2858.8900000000003</c:v>
                </c:pt>
                <c:pt idx="1015">
                  <c:v>2497.8000000000002</c:v>
                </c:pt>
                <c:pt idx="1016">
                  <c:v>2842.8999999999996</c:v>
                </c:pt>
                <c:pt idx="1017">
                  <c:v>1531.9</c:v>
                </c:pt>
                <c:pt idx="1018">
                  <c:v>5048.2599999999993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4560.5599999999995</c:v>
                </c:pt>
                <c:pt idx="1022">
                  <c:v>1800.12</c:v>
                </c:pt>
                <c:pt idx="1023">
                  <c:v>1957.7300000000002</c:v>
                </c:pt>
                <c:pt idx="1024">
                  <c:v>1449.4399999999998</c:v>
                </c:pt>
                <c:pt idx="1025">
                  <c:v>7562.6799999999985</c:v>
                </c:pt>
                <c:pt idx="1026">
                  <c:v>3660.0600000000004</c:v>
                </c:pt>
                <c:pt idx="1027">
                  <c:v>4698.5999999999995</c:v>
                </c:pt>
                <c:pt idx="1028">
                  <c:v>1463.88</c:v>
                </c:pt>
                <c:pt idx="1029">
                  <c:v>3191.12</c:v>
                </c:pt>
                <c:pt idx="1030">
                  <c:v>8220.0499999999993</c:v>
                </c:pt>
                <c:pt idx="1031">
                  <c:v>1033.56</c:v>
                </c:pt>
                <c:pt idx="1032">
                  <c:v>485.46000000000015</c:v>
                </c:pt>
                <c:pt idx="1033">
                  <c:v>3787</c:v>
                </c:pt>
                <c:pt idx="1034">
                  <c:v>2368.4399999999996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1768.4300000000003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10252.74</c:v>
                </c:pt>
                <c:pt idx="1041">
                  <c:v>2205.27</c:v>
                </c:pt>
                <c:pt idx="1042">
                  <c:v>2038.5800000000002</c:v>
                </c:pt>
                <c:pt idx="1043">
                  <c:v>1985.1000000000001</c:v>
                </c:pt>
                <c:pt idx="1044">
                  <c:v>2213.9300000000003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3260.3199999999997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3954.4200000000005</c:v>
                </c:pt>
                <c:pt idx="1054">
                  <c:v>3130.44</c:v>
                </c:pt>
                <c:pt idx="1055">
                  <c:v>759.57</c:v>
                </c:pt>
                <c:pt idx="1056">
                  <c:v>1618.8300000000002</c:v>
                </c:pt>
                <c:pt idx="1057">
                  <c:v>2475.2799999999997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1398.3999999999999</c:v>
                </c:pt>
                <c:pt idx="1062">
                  <c:v>2753.3200000000006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4841.7100000000019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4053.6800000000003</c:v>
                </c:pt>
                <c:pt idx="1072">
                  <c:v>2268.27</c:v>
                </c:pt>
                <c:pt idx="1073">
                  <c:v>8104.54</c:v>
                </c:pt>
                <c:pt idx="1074">
                  <c:v>1658.4500000000003</c:v>
                </c:pt>
                <c:pt idx="1075">
                  <c:v>2376.8500000000004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2832.7000000000003</c:v>
                </c:pt>
                <c:pt idx="1080">
                  <c:v>880.99</c:v>
                </c:pt>
                <c:pt idx="1081">
                  <c:v>6580.5600000000013</c:v>
                </c:pt>
                <c:pt idx="1082">
                  <c:v>1081.6500000000001</c:v>
                </c:pt>
                <c:pt idx="1083">
                  <c:v>4705.6500000000005</c:v>
                </c:pt>
                <c:pt idx="1084">
                  <c:v>1521.5700000000002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1529.0100000000004</c:v>
                </c:pt>
                <c:pt idx="1088">
                  <c:v>4340.37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2656.09</c:v>
                </c:pt>
                <c:pt idx="1095">
                  <c:v>3879.14</c:v>
                </c:pt>
                <c:pt idx="1096">
                  <c:v>183.1999999999999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7367.880000000001</c:v>
                </c:pt>
                <c:pt idx="1101">
                  <c:v>2568.9700000000007</c:v>
                </c:pt>
                <c:pt idx="1102">
                  <c:v>2712.5699999999997</c:v>
                </c:pt>
                <c:pt idx="1103">
                  <c:v>5691.6100000000006</c:v>
                </c:pt>
                <c:pt idx="1104">
                  <c:v>1972.0299999999997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4574.0999999999995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6072.4800000000005</c:v>
                </c:pt>
                <c:pt idx="1111">
                  <c:v>1774.12</c:v>
                </c:pt>
                <c:pt idx="1112">
                  <c:v>4631.2300000000005</c:v>
                </c:pt>
                <c:pt idx="1113">
                  <c:v>4053.9199999999996</c:v>
                </c:pt>
                <c:pt idx="1114">
                  <c:v>3427.64</c:v>
                </c:pt>
                <c:pt idx="1115">
                  <c:v>1858.97</c:v>
                </c:pt>
                <c:pt idx="1116">
                  <c:v>5235.71</c:v>
                </c:pt>
                <c:pt idx="1117">
                  <c:v>1785.8300000000004</c:v>
                </c:pt>
                <c:pt idx="1118">
                  <c:v>327.07000000000016</c:v>
                </c:pt>
                <c:pt idx="1119">
                  <c:v>3026.3900000000003</c:v>
                </c:pt>
                <c:pt idx="1120">
                  <c:v>4235.7999999999993</c:v>
                </c:pt>
                <c:pt idx="1121">
                  <c:v>2742.04</c:v>
                </c:pt>
                <c:pt idx="1122">
                  <c:v>2839.9300000000003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6790.6899999999987</c:v>
                </c:pt>
                <c:pt idx="1127">
                  <c:v>3784.98</c:v>
                </c:pt>
                <c:pt idx="1128">
                  <c:v>6295.52</c:v>
                </c:pt>
                <c:pt idx="1129">
                  <c:v>3640.62</c:v>
                </c:pt>
                <c:pt idx="1130">
                  <c:v>5295.0899999999992</c:v>
                </c:pt>
                <c:pt idx="1131">
                  <c:v>1733.79</c:v>
                </c:pt>
                <c:pt idx="1132">
                  <c:v>1758.9800000000002</c:v>
                </c:pt>
                <c:pt idx="1133">
                  <c:v>3451.8299999999995</c:v>
                </c:pt>
                <c:pt idx="1134">
                  <c:v>4837.1900000000005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8533.23</c:v>
                </c:pt>
                <c:pt idx="1138">
                  <c:v>772.09999999999991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2501.7799999999997</c:v>
                </c:pt>
                <c:pt idx="1151">
                  <c:v>958.31000000000006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4888.9699999999993</c:v>
                </c:pt>
                <c:pt idx="1156">
                  <c:v>2352.2800000000002</c:v>
                </c:pt>
                <c:pt idx="1157">
                  <c:v>684.51999999999987</c:v>
                </c:pt>
                <c:pt idx="1158">
                  <c:v>2669.74</c:v>
                </c:pt>
                <c:pt idx="1159">
                  <c:v>1675.3100000000002</c:v>
                </c:pt>
                <c:pt idx="1160">
                  <c:v>1775.0100000000002</c:v>
                </c:pt>
                <c:pt idx="1161">
                  <c:v>346.88999999999993</c:v>
                </c:pt>
                <c:pt idx="1162">
                  <c:v>3286.3500000000004</c:v>
                </c:pt>
                <c:pt idx="1163">
                  <c:v>2539.71</c:v>
                </c:pt>
                <c:pt idx="1164">
                  <c:v>2641.9300000000003</c:v>
                </c:pt>
                <c:pt idx="1165">
                  <c:v>6128.8600000000006</c:v>
                </c:pt>
                <c:pt idx="1166">
                  <c:v>4318.2000000000007</c:v>
                </c:pt>
                <c:pt idx="1167">
                  <c:v>3351.7000000000007</c:v>
                </c:pt>
                <c:pt idx="1168">
                  <c:v>3879.32</c:v>
                </c:pt>
                <c:pt idx="1169">
                  <c:v>4475.8900000000003</c:v>
                </c:pt>
                <c:pt idx="1170">
                  <c:v>348.61999999999989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842.14999999999986</c:v>
                </c:pt>
                <c:pt idx="1174">
                  <c:v>2447.0499999999997</c:v>
                </c:pt>
                <c:pt idx="1175">
                  <c:v>5167.2299999999996</c:v>
                </c:pt>
                <c:pt idx="1176">
                  <c:v>5068.4400000000005</c:v>
                </c:pt>
                <c:pt idx="1177">
                  <c:v>2305.1099999999997</c:v>
                </c:pt>
                <c:pt idx="1178">
                  <c:v>4513.0599999999995</c:v>
                </c:pt>
                <c:pt idx="1179">
                  <c:v>5807.8799999999992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773.81000000000017</c:v>
                </c:pt>
                <c:pt idx="1183">
                  <c:v>2437.23</c:v>
                </c:pt>
                <c:pt idx="1184">
                  <c:v>1130.52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1339.2700000000002</c:v>
                </c:pt>
                <c:pt idx="1189">
                  <c:v>1397.3799999999999</c:v>
                </c:pt>
                <c:pt idx="1190">
                  <c:v>962.2199999999998</c:v>
                </c:pt>
                <c:pt idx="1191">
                  <c:v>4148.57</c:v>
                </c:pt>
                <c:pt idx="1192">
                  <c:v>3463.8100000000004</c:v>
                </c:pt>
                <c:pt idx="1193">
                  <c:v>1455.3799999999997</c:v>
                </c:pt>
                <c:pt idx="1194">
                  <c:v>1559.1300000000006</c:v>
                </c:pt>
                <c:pt idx="1195">
                  <c:v>2323.92</c:v>
                </c:pt>
                <c:pt idx="1196">
                  <c:v>2037.32</c:v>
                </c:pt>
                <c:pt idx="1197">
                  <c:v>4075.17</c:v>
                </c:pt>
                <c:pt idx="1198">
                  <c:v>807.37</c:v>
                </c:pt>
                <c:pt idx="1199">
                  <c:v>592.29</c:v>
                </c:pt>
                <c:pt idx="1200">
                  <c:v>830.2399999999999</c:v>
                </c:pt>
                <c:pt idx="1201">
                  <c:v>2045.9799999999998</c:v>
                </c:pt>
                <c:pt idx="1202">
                  <c:v>5828.49</c:v>
                </c:pt>
                <c:pt idx="1203">
                  <c:v>889.72</c:v>
                </c:pt>
                <c:pt idx="1204">
                  <c:v>1126.0699999999997</c:v>
                </c:pt>
                <c:pt idx="1205">
                  <c:v>3238.37</c:v>
                </c:pt>
                <c:pt idx="1206">
                  <c:v>1809.69</c:v>
                </c:pt>
                <c:pt idx="1207">
                  <c:v>5351.2900000000009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5490.2900000000009</c:v>
                </c:pt>
                <c:pt idx="1211">
                  <c:v>3652.09</c:v>
                </c:pt>
                <c:pt idx="1212">
                  <c:v>3118.9800000000005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2476.2700000000004</c:v>
                </c:pt>
                <c:pt idx="1218">
                  <c:v>1500.4900000000002</c:v>
                </c:pt>
                <c:pt idx="1219">
                  <c:v>667.99</c:v>
                </c:pt>
                <c:pt idx="1220">
                  <c:v>2235.3000000000002</c:v>
                </c:pt>
                <c:pt idx="1221">
                  <c:v>4988.3099999999995</c:v>
                </c:pt>
                <c:pt idx="1222">
                  <c:v>2078.5899999999997</c:v>
                </c:pt>
                <c:pt idx="1223">
                  <c:v>937.4400000000004</c:v>
                </c:pt>
                <c:pt idx="1224">
                  <c:v>4101.8599999999997</c:v>
                </c:pt>
                <c:pt idx="1225">
                  <c:v>922.33999999999992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1718.6100000000001</c:v>
                </c:pt>
                <c:pt idx="1229">
                  <c:v>5011.9000000000005</c:v>
                </c:pt>
                <c:pt idx="1230">
                  <c:v>6634.1399999999994</c:v>
                </c:pt>
                <c:pt idx="1231">
                  <c:v>2231.46</c:v>
                </c:pt>
                <c:pt idx="1232">
                  <c:v>3476.16</c:v>
                </c:pt>
                <c:pt idx="1233">
                  <c:v>3588.56</c:v>
                </c:pt>
                <c:pt idx="1234">
                  <c:v>6961.5199999999995</c:v>
                </c:pt>
                <c:pt idx="1235">
                  <c:v>1350.7399999999996</c:v>
                </c:pt>
                <c:pt idx="1236">
                  <c:v>1795.3000000000002</c:v>
                </c:pt>
                <c:pt idx="1237">
                  <c:v>3015.0499999999997</c:v>
                </c:pt>
                <c:pt idx="1238">
                  <c:v>1844.56</c:v>
                </c:pt>
                <c:pt idx="1239">
                  <c:v>1100.8200000000002</c:v>
                </c:pt>
                <c:pt idx="1240">
                  <c:v>5127.4300000000012</c:v>
                </c:pt>
                <c:pt idx="1241">
                  <c:v>1968.6800000000003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2848.9400000000005</c:v>
                </c:pt>
                <c:pt idx="1245">
                  <c:v>182.81000000000017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1481.0700000000002</c:v>
                </c:pt>
                <c:pt idx="1249">
                  <c:v>4548.3099999999995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287.30999999999989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5441.2200000000012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1355.3799999999997</c:v>
                </c:pt>
                <c:pt idx="1260">
                  <c:v>2951.0199999999995</c:v>
                </c:pt>
                <c:pt idx="1261">
                  <c:v>2699.7099999999996</c:v>
                </c:pt>
                <c:pt idx="1262">
                  <c:v>1195.6099999999997</c:v>
                </c:pt>
                <c:pt idx="1263">
                  <c:v>3405.0999999999995</c:v>
                </c:pt>
                <c:pt idx="1264">
                  <c:v>2557.4899999999998</c:v>
                </c:pt>
                <c:pt idx="1265">
                  <c:v>1318.2600000000004</c:v>
                </c:pt>
                <c:pt idx="1266">
                  <c:v>935.06000000000006</c:v>
                </c:pt>
                <c:pt idx="1267">
                  <c:v>2113.08</c:v>
                </c:pt>
                <c:pt idx="1268">
                  <c:v>950.11999999999989</c:v>
                </c:pt>
                <c:pt idx="1269">
                  <c:v>5029.1299999999992</c:v>
                </c:pt>
                <c:pt idx="1270">
                  <c:v>1551.7500000000002</c:v>
                </c:pt>
                <c:pt idx="1271">
                  <c:v>3573.5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2799.4199999999996</c:v>
                </c:pt>
                <c:pt idx="1278">
                  <c:v>1186.6099999999997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106.49999999999999</c:v>
                </c:pt>
                <c:pt idx="1282">
                  <c:v>6456.5099999999984</c:v>
                </c:pt>
                <c:pt idx="1283">
                  <c:v>2415.2400000000002</c:v>
                </c:pt>
                <c:pt idx="1284">
                  <c:v>5456.9699999999993</c:v>
                </c:pt>
                <c:pt idx="1285">
                  <c:v>3227.13</c:v>
                </c:pt>
                <c:pt idx="1286">
                  <c:v>3940.4799999999996</c:v>
                </c:pt>
                <c:pt idx="1287">
                  <c:v>7616.0400000000009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4736.6899999999987</c:v>
                </c:pt>
                <c:pt idx="1291">
                  <c:v>917.31999999999994</c:v>
                </c:pt>
                <c:pt idx="1292">
                  <c:v>3882.44</c:v>
                </c:pt>
                <c:pt idx="1293">
                  <c:v>2793.2700000000004</c:v>
                </c:pt>
                <c:pt idx="1294">
                  <c:v>2424.5300000000002</c:v>
                </c:pt>
                <c:pt idx="1295">
                  <c:v>4113.3600000000006</c:v>
                </c:pt>
                <c:pt idx="1296">
                  <c:v>5957.7800000000007</c:v>
                </c:pt>
                <c:pt idx="1297">
                  <c:v>6148.62</c:v>
                </c:pt>
                <c:pt idx="1298">
                  <c:v>2178.7099999999996</c:v>
                </c:pt>
                <c:pt idx="1299">
                  <c:v>5336.7300000000014</c:v>
                </c:pt>
                <c:pt idx="1300">
                  <c:v>4352.3700000000008</c:v>
                </c:pt>
                <c:pt idx="1301">
                  <c:v>2321.06</c:v>
                </c:pt>
                <c:pt idx="1302">
                  <c:v>2825.0000000000005</c:v>
                </c:pt>
                <c:pt idx="1303">
                  <c:v>5486.0999999999995</c:v>
                </c:pt>
                <c:pt idx="1304">
                  <c:v>4526.7299999999996</c:v>
                </c:pt>
                <c:pt idx="1305">
                  <c:v>4757.9599999999991</c:v>
                </c:pt>
                <c:pt idx="1306">
                  <c:v>1400.32</c:v>
                </c:pt>
                <c:pt idx="1307">
                  <c:v>2289.2700000000004</c:v>
                </c:pt>
                <c:pt idx="1308">
                  <c:v>3572.06</c:v>
                </c:pt>
                <c:pt idx="1309">
                  <c:v>1292.6000000000001</c:v>
                </c:pt>
                <c:pt idx="1310">
                  <c:v>6814.89</c:v>
                </c:pt>
                <c:pt idx="1311">
                  <c:v>3092.39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7024.7099999999991</c:v>
                </c:pt>
                <c:pt idx="1315">
                  <c:v>3500.74</c:v>
                </c:pt>
                <c:pt idx="1316">
                  <c:v>4765.59</c:v>
                </c:pt>
                <c:pt idx="1317">
                  <c:v>1835.1799999999998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1695.3799999999999</c:v>
                </c:pt>
                <c:pt idx="1321">
                  <c:v>2443.2600000000002</c:v>
                </c:pt>
                <c:pt idx="1322">
                  <c:v>104.24000000000001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5101.1200000000008</c:v>
                </c:pt>
                <c:pt idx="1328">
                  <c:v>6252.4300000000012</c:v>
                </c:pt>
                <c:pt idx="1329">
                  <c:v>5075.6099999999997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3332.6499999999996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234.35999999999996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3822.2</c:v>
                </c:pt>
                <c:pt idx="1340">
                  <c:v>2207.4399999999996</c:v>
                </c:pt>
                <c:pt idx="1341">
                  <c:v>628.56999999999994</c:v>
                </c:pt>
                <c:pt idx="1342">
                  <c:v>5170.95</c:v>
                </c:pt>
                <c:pt idx="1343">
                  <c:v>6736.5299999999988</c:v>
                </c:pt>
                <c:pt idx="1344">
                  <c:v>3745.3599999999997</c:v>
                </c:pt>
                <c:pt idx="1345">
                  <c:v>5915.86</c:v>
                </c:pt>
                <c:pt idx="1346">
                  <c:v>1905.1600000000003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3363.8700000000003</c:v>
                </c:pt>
                <c:pt idx="1351">
                  <c:v>2464.54</c:v>
                </c:pt>
                <c:pt idx="1352">
                  <c:v>2713.7200000000003</c:v>
                </c:pt>
                <c:pt idx="1353">
                  <c:v>3853.4200000000005</c:v>
                </c:pt>
                <c:pt idx="1354">
                  <c:v>5689.86</c:v>
                </c:pt>
                <c:pt idx="1355">
                  <c:v>4113.04</c:v>
                </c:pt>
                <c:pt idx="1356">
                  <c:v>1550.8200000000002</c:v>
                </c:pt>
                <c:pt idx="1357">
                  <c:v>1906.1499999999996</c:v>
                </c:pt>
                <c:pt idx="1358">
                  <c:v>2731.92</c:v>
                </c:pt>
                <c:pt idx="1359">
                  <c:v>1736.45</c:v>
                </c:pt>
                <c:pt idx="1360">
                  <c:v>2744.34</c:v>
                </c:pt>
                <c:pt idx="1361">
                  <c:v>2329.3199999999997</c:v>
                </c:pt>
                <c:pt idx="1362">
                  <c:v>818.72000000000025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2503.4700000000003</c:v>
                </c:pt>
                <c:pt idx="1367">
                  <c:v>839.27000000000021</c:v>
                </c:pt>
                <c:pt idx="1368">
                  <c:v>1270.94</c:v>
                </c:pt>
                <c:pt idx="1369">
                  <c:v>2935.6800000000003</c:v>
                </c:pt>
                <c:pt idx="1370">
                  <c:v>5196.3300000000008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2814.0800000000004</c:v>
                </c:pt>
                <c:pt idx="1374">
                  <c:v>4881.55</c:v>
                </c:pt>
                <c:pt idx="1375">
                  <c:v>4337.3099999999995</c:v>
                </c:pt>
                <c:pt idx="1376">
                  <c:v>2550.9400000000005</c:v>
                </c:pt>
                <c:pt idx="1377">
                  <c:v>4177.6100000000006</c:v>
                </c:pt>
                <c:pt idx="1378">
                  <c:v>1946.8899999999999</c:v>
                </c:pt>
                <c:pt idx="1379">
                  <c:v>3372.9699999999993</c:v>
                </c:pt>
                <c:pt idx="1380">
                  <c:v>3307.4799999999996</c:v>
                </c:pt>
                <c:pt idx="1381">
                  <c:v>2624.5699999999997</c:v>
                </c:pt>
                <c:pt idx="1382">
                  <c:v>2724.7200000000003</c:v>
                </c:pt>
                <c:pt idx="1383">
                  <c:v>641.64</c:v>
                </c:pt>
                <c:pt idx="1384">
                  <c:v>3792.1200000000003</c:v>
                </c:pt>
                <c:pt idx="1385">
                  <c:v>6263.119999999999</c:v>
                </c:pt>
                <c:pt idx="1386">
                  <c:v>3474.5400000000009</c:v>
                </c:pt>
                <c:pt idx="1387">
                  <c:v>2283.8299999999995</c:v>
                </c:pt>
                <c:pt idx="1388">
                  <c:v>3196.2699999999995</c:v>
                </c:pt>
                <c:pt idx="1389">
                  <c:v>798.90000000000009</c:v>
                </c:pt>
                <c:pt idx="1390">
                  <c:v>1796.6200000000001</c:v>
                </c:pt>
                <c:pt idx="1391">
                  <c:v>1471.7700000000002</c:v>
                </c:pt>
                <c:pt idx="1392">
                  <c:v>7075.58</c:v>
                </c:pt>
                <c:pt idx="1393">
                  <c:v>4563.9500000000007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3067.5799999999995</c:v>
                </c:pt>
                <c:pt idx="1399">
                  <c:v>685.43000000000006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3796.5300000000007</c:v>
                </c:pt>
                <c:pt idx="1404">
                  <c:v>2731.09</c:v>
                </c:pt>
                <c:pt idx="1405">
                  <c:v>2637.41</c:v>
                </c:pt>
                <c:pt idx="1406">
                  <c:v>5597.1099999999988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3277.8599999999997</c:v>
                </c:pt>
                <c:pt idx="1410">
                  <c:v>630.21</c:v>
                </c:pt>
                <c:pt idx="1411">
                  <c:v>3062.52</c:v>
                </c:pt>
                <c:pt idx="1412">
                  <c:v>2289.4499999999998</c:v>
                </c:pt>
                <c:pt idx="1413">
                  <c:v>3873.42</c:v>
                </c:pt>
                <c:pt idx="1414">
                  <c:v>3038.44</c:v>
                </c:pt>
                <c:pt idx="1415">
                  <c:v>972.79000000000019</c:v>
                </c:pt>
                <c:pt idx="1416">
                  <c:v>2121.6400000000003</c:v>
                </c:pt>
                <c:pt idx="1417">
                  <c:v>2529.62</c:v>
                </c:pt>
                <c:pt idx="1418">
                  <c:v>1796.6499999999999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3144.9999999999995</c:v>
                </c:pt>
                <c:pt idx="1422">
                  <c:v>3867.34</c:v>
                </c:pt>
                <c:pt idx="1423">
                  <c:v>3684.6999999999994</c:v>
                </c:pt>
                <c:pt idx="1424">
                  <c:v>5508.8</c:v>
                </c:pt>
                <c:pt idx="1425">
                  <c:v>2045.62</c:v>
                </c:pt>
                <c:pt idx="1426">
                  <c:v>2400.1299999999997</c:v>
                </c:pt>
                <c:pt idx="1427">
                  <c:v>955.44</c:v>
                </c:pt>
                <c:pt idx="1428">
                  <c:v>3727.0600000000004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2636.2000000000003</c:v>
                </c:pt>
                <c:pt idx="1434">
                  <c:v>6559.7100000000009</c:v>
                </c:pt>
                <c:pt idx="1435">
                  <c:v>2597.4300000000003</c:v>
                </c:pt>
                <c:pt idx="1436">
                  <c:v>6362.4699999999993</c:v>
                </c:pt>
                <c:pt idx="1437">
                  <c:v>562.46</c:v>
                </c:pt>
                <c:pt idx="1438">
                  <c:v>911.28</c:v>
                </c:pt>
                <c:pt idx="1439">
                  <c:v>5004.2599999999993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4553.8600000000006</c:v>
                </c:pt>
                <c:pt idx="1444">
                  <c:v>128.45999999999992</c:v>
                </c:pt>
                <c:pt idx="1445">
                  <c:v>4565.33</c:v>
                </c:pt>
                <c:pt idx="1446">
                  <c:v>2959.59</c:v>
                </c:pt>
                <c:pt idx="1447">
                  <c:v>5017.33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2349.98</c:v>
                </c:pt>
                <c:pt idx="1452">
                  <c:v>874.93</c:v>
                </c:pt>
                <c:pt idx="1453">
                  <c:v>2330.29</c:v>
                </c:pt>
                <c:pt idx="1454">
                  <c:v>3273.3300000000004</c:v>
                </c:pt>
                <c:pt idx="1455">
                  <c:v>4557.6000000000004</c:v>
                </c:pt>
                <c:pt idx="1456">
                  <c:v>10787.599999999997</c:v>
                </c:pt>
                <c:pt idx="1457">
                  <c:v>5805.92</c:v>
                </c:pt>
                <c:pt idx="1458">
                  <c:v>4065.8199999999997</c:v>
                </c:pt>
                <c:pt idx="1459">
                  <c:v>2171.7299999999996</c:v>
                </c:pt>
                <c:pt idx="1460">
                  <c:v>2169.36</c:v>
                </c:pt>
                <c:pt idx="1461">
                  <c:v>1429.5</c:v>
                </c:pt>
                <c:pt idx="1462">
                  <c:v>978.42000000000007</c:v>
                </c:pt>
                <c:pt idx="1463">
                  <c:v>1825.8299999999997</c:v>
                </c:pt>
                <c:pt idx="1464">
                  <c:v>3564.9900000000002</c:v>
                </c:pt>
                <c:pt idx="1465">
                  <c:v>2251.3599999999997</c:v>
                </c:pt>
                <c:pt idx="1466">
                  <c:v>3961.4</c:v>
                </c:pt>
                <c:pt idx="1467">
                  <c:v>4685.84</c:v>
                </c:pt>
                <c:pt idx="1468">
                  <c:v>5011.3999999999996</c:v>
                </c:pt>
                <c:pt idx="1469">
                  <c:v>6176.3000000000011</c:v>
                </c:pt>
                <c:pt idx="1470">
                  <c:v>1676.15</c:v>
                </c:pt>
                <c:pt idx="1471">
                  <c:v>7812.17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3669.9</c:v>
                </c:pt>
                <c:pt idx="1475">
                  <c:v>3254.9700000000003</c:v>
                </c:pt>
                <c:pt idx="1476">
                  <c:v>2258.6999999999998</c:v>
                </c:pt>
                <c:pt idx="1477">
                  <c:v>4339.9799999999996</c:v>
                </c:pt>
                <c:pt idx="1478">
                  <c:v>9269.16</c:v>
                </c:pt>
                <c:pt idx="1479">
                  <c:v>4273.54</c:v>
                </c:pt>
                <c:pt idx="1480">
                  <c:v>1455.39</c:v>
                </c:pt>
                <c:pt idx="1481">
                  <c:v>526.79000000000008</c:v>
                </c:pt>
                <c:pt idx="1482">
                  <c:v>3681.5099999999998</c:v>
                </c:pt>
                <c:pt idx="1483">
                  <c:v>400.47</c:v>
                </c:pt>
                <c:pt idx="1484">
                  <c:v>2161.64</c:v>
                </c:pt>
                <c:pt idx="1485">
                  <c:v>566.54999999999973</c:v>
                </c:pt>
                <c:pt idx="1486">
                  <c:v>2182.9800000000005</c:v>
                </c:pt>
                <c:pt idx="1487">
                  <c:v>1591.3300000000002</c:v>
                </c:pt>
                <c:pt idx="1488">
                  <c:v>5937.97</c:v>
                </c:pt>
                <c:pt idx="1489">
                  <c:v>6117.0499999999993</c:v>
                </c:pt>
                <c:pt idx="1490">
                  <c:v>5221.26</c:v>
                </c:pt>
                <c:pt idx="1491">
                  <c:v>575.15000000000009</c:v>
                </c:pt>
                <c:pt idx="1492">
                  <c:v>3181.1600000000008</c:v>
                </c:pt>
                <c:pt idx="1493">
                  <c:v>3022.9899999999993</c:v>
                </c:pt>
                <c:pt idx="1494">
                  <c:v>1583.19</c:v>
                </c:pt>
                <c:pt idx="1495">
                  <c:v>2193.8599999999997</c:v>
                </c:pt>
                <c:pt idx="1496">
                  <c:v>3488.45</c:v>
                </c:pt>
                <c:pt idx="1497">
                  <c:v>1636.3700000000001</c:v>
                </c:pt>
                <c:pt idx="1498">
                  <c:v>6209.68</c:v>
                </c:pt>
                <c:pt idx="1499">
                  <c:v>8865.0300000000007</c:v>
                </c:pt>
                <c:pt idx="1500">
                  <c:v>713.22</c:v>
                </c:pt>
                <c:pt idx="1501">
                  <c:v>4263.17</c:v>
                </c:pt>
                <c:pt idx="1502">
                  <c:v>6435.1</c:v>
                </c:pt>
                <c:pt idx="1503">
                  <c:v>3468.47</c:v>
                </c:pt>
                <c:pt idx="1504">
                  <c:v>3479.0099999999998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2817.57</c:v>
                </c:pt>
                <c:pt idx="1509">
                  <c:v>2071.1400000000003</c:v>
                </c:pt>
                <c:pt idx="1510">
                  <c:v>3553.8300000000004</c:v>
                </c:pt>
                <c:pt idx="1511">
                  <c:v>2314.6</c:v>
                </c:pt>
                <c:pt idx="1512">
                  <c:v>4256.3200000000006</c:v>
                </c:pt>
                <c:pt idx="1513">
                  <c:v>5878.15</c:v>
                </c:pt>
                <c:pt idx="1514">
                  <c:v>2749.4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824.27000000000021</c:v>
                </c:pt>
                <c:pt idx="1518">
                  <c:v>2962.76</c:v>
                </c:pt>
                <c:pt idx="1519">
                  <c:v>2105.0899999999997</c:v>
                </c:pt>
                <c:pt idx="1520">
                  <c:v>2724.52</c:v>
                </c:pt>
                <c:pt idx="1521">
                  <c:v>1909.17</c:v>
                </c:pt>
                <c:pt idx="1522">
                  <c:v>3446.8300000000008</c:v>
                </c:pt>
                <c:pt idx="1523">
                  <c:v>3855.9300000000003</c:v>
                </c:pt>
                <c:pt idx="1524">
                  <c:v>5083.41</c:v>
                </c:pt>
                <c:pt idx="1525">
                  <c:v>199.09999999999991</c:v>
                </c:pt>
                <c:pt idx="1526">
                  <c:v>7390.7500000000009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2811.9700000000003</c:v>
                </c:pt>
                <c:pt idx="1532">
                  <c:v>2018.0400000000002</c:v>
                </c:pt>
                <c:pt idx="1533">
                  <c:v>5101.55</c:v>
                </c:pt>
                <c:pt idx="1534">
                  <c:v>222.77999999999994</c:v>
                </c:pt>
                <c:pt idx="1535">
                  <c:v>3479.18</c:v>
                </c:pt>
                <c:pt idx="1536">
                  <c:v>3641.91</c:v>
                </c:pt>
                <c:pt idx="1537">
                  <c:v>3324.89</c:v>
                </c:pt>
                <c:pt idx="1538">
                  <c:v>1825.3200000000004</c:v>
                </c:pt>
                <c:pt idx="1539">
                  <c:v>1359.4600000000003</c:v>
                </c:pt>
                <c:pt idx="1540">
                  <c:v>903.11</c:v>
                </c:pt>
                <c:pt idx="1541">
                  <c:v>2637.4699999999993</c:v>
                </c:pt>
                <c:pt idx="1542">
                  <c:v>3341.8900000000003</c:v>
                </c:pt>
                <c:pt idx="1543">
                  <c:v>6523.19</c:v>
                </c:pt>
                <c:pt idx="1544">
                  <c:v>1434.0099999999998</c:v>
                </c:pt>
                <c:pt idx="1545">
                  <c:v>2924.48</c:v>
                </c:pt>
                <c:pt idx="1546">
                  <c:v>3172.6299999999997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3107.3599999999997</c:v>
                </c:pt>
                <c:pt idx="1552">
                  <c:v>3519.2200000000003</c:v>
                </c:pt>
                <c:pt idx="1553">
                  <c:v>4795.5100000000011</c:v>
                </c:pt>
                <c:pt idx="1554">
                  <c:v>10640.3</c:v>
                </c:pt>
                <c:pt idx="1555">
                  <c:v>8624.7200000000012</c:v>
                </c:pt>
                <c:pt idx="1556">
                  <c:v>486.6099999999999</c:v>
                </c:pt>
                <c:pt idx="1557">
                  <c:v>6918.89</c:v>
                </c:pt>
                <c:pt idx="1558">
                  <c:v>2606.7000000000003</c:v>
                </c:pt>
                <c:pt idx="1559">
                  <c:v>2877.8900000000003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1597.2599999999998</c:v>
                </c:pt>
                <c:pt idx="1563">
                  <c:v>4071.82</c:v>
                </c:pt>
                <c:pt idx="1564">
                  <c:v>5218.8900000000003</c:v>
                </c:pt>
                <c:pt idx="1565">
                  <c:v>1103.43</c:v>
                </c:pt>
                <c:pt idx="1566">
                  <c:v>5321.2999999999993</c:v>
                </c:pt>
                <c:pt idx="1567">
                  <c:v>4968.78</c:v>
                </c:pt>
                <c:pt idx="1568">
                  <c:v>7651.0199999999986</c:v>
                </c:pt>
                <c:pt idx="1569">
                  <c:v>2236.7600000000002</c:v>
                </c:pt>
                <c:pt idx="1570">
                  <c:v>3220.9000000000005</c:v>
                </c:pt>
                <c:pt idx="1571">
                  <c:v>1050.28</c:v>
                </c:pt>
                <c:pt idx="1572">
                  <c:v>4647.7100000000009</c:v>
                </c:pt>
                <c:pt idx="1573">
                  <c:v>3677</c:v>
                </c:pt>
                <c:pt idx="1574">
                  <c:v>6165.0999999999985</c:v>
                </c:pt>
                <c:pt idx="1575">
                  <c:v>8102.619999999999</c:v>
                </c:pt>
                <c:pt idx="1576">
                  <c:v>3225</c:v>
                </c:pt>
                <c:pt idx="1577">
                  <c:v>2944.0899999999997</c:v>
                </c:pt>
                <c:pt idx="1578">
                  <c:v>1914.1999999999998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3461.6500000000005</c:v>
                </c:pt>
                <c:pt idx="1582">
                  <c:v>4154.0199999999995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2248.0399999999995</c:v>
                </c:pt>
                <c:pt idx="1587">
                  <c:v>7189.5700000000006</c:v>
                </c:pt>
                <c:pt idx="1588">
                  <c:v>3348.2499999999995</c:v>
                </c:pt>
                <c:pt idx="1589">
                  <c:v>3818.36</c:v>
                </c:pt>
                <c:pt idx="1590">
                  <c:v>4320.2999999999993</c:v>
                </c:pt>
                <c:pt idx="1591">
                  <c:v>4891.75</c:v>
                </c:pt>
                <c:pt idx="1592">
                  <c:v>3706.2400000000007</c:v>
                </c:pt>
                <c:pt idx="1593">
                  <c:v>9739.4600000000009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2924.4300000000007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1488.1699999999998</c:v>
                </c:pt>
                <c:pt idx="1600">
                  <c:v>1225.77</c:v>
                </c:pt>
                <c:pt idx="1601">
                  <c:v>1721.0499999999997</c:v>
                </c:pt>
                <c:pt idx="1602">
                  <c:v>3483.15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4041.6000000000004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2932.8199999999997</c:v>
                </c:pt>
                <c:pt idx="1609">
                  <c:v>3512.03</c:v>
                </c:pt>
                <c:pt idx="1610">
                  <c:v>3248.2799999999997</c:v>
                </c:pt>
                <c:pt idx="1611">
                  <c:v>5353.57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1162.2399999999998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1627.2200000000003</c:v>
                </c:pt>
                <c:pt idx="1621">
                  <c:v>8499.5899999999983</c:v>
                </c:pt>
                <c:pt idx="1622">
                  <c:v>1326.1499999999999</c:v>
                </c:pt>
                <c:pt idx="1623">
                  <c:v>4834.08</c:v>
                </c:pt>
                <c:pt idx="1624">
                  <c:v>2659.5699999999997</c:v>
                </c:pt>
                <c:pt idx="1625">
                  <c:v>6051.87</c:v>
                </c:pt>
                <c:pt idx="1626">
                  <c:v>1915.23</c:v>
                </c:pt>
                <c:pt idx="1627">
                  <c:v>3048.1200000000003</c:v>
                </c:pt>
                <c:pt idx="1628">
                  <c:v>853.16000000000008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4115.3599999999997</c:v>
                </c:pt>
                <c:pt idx="1634">
                  <c:v>4046.88</c:v>
                </c:pt>
                <c:pt idx="1635">
                  <c:v>4428.5099999999993</c:v>
                </c:pt>
                <c:pt idx="1636">
                  <c:v>1871.87</c:v>
                </c:pt>
                <c:pt idx="1637">
                  <c:v>4326.2000000000007</c:v>
                </c:pt>
                <c:pt idx="1638">
                  <c:v>2307.4900000000002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1411.6999999999998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694.38000000000011</c:v>
                </c:pt>
                <c:pt idx="1648">
                  <c:v>2662.3900000000003</c:v>
                </c:pt>
                <c:pt idx="1649">
                  <c:v>2843.5099999999998</c:v>
                </c:pt>
                <c:pt idx="1650">
                  <c:v>1179.6100000000001</c:v>
                </c:pt>
                <c:pt idx="1651">
                  <c:v>1337.5500000000002</c:v>
                </c:pt>
                <c:pt idx="1652">
                  <c:v>2455.5699999999997</c:v>
                </c:pt>
                <c:pt idx="1653">
                  <c:v>2779.96</c:v>
                </c:pt>
                <c:pt idx="1654">
                  <c:v>1469.9599999999998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1718.1200000000003</c:v>
                </c:pt>
                <c:pt idx="1659">
                  <c:v>2991.52</c:v>
                </c:pt>
                <c:pt idx="1660">
                  <c:v>3476.36</c:v>
                </c:pt>
                <c:pt idx="1661">
                  <c:v>5259.9199999999992</c:v>
                </c:pt>
                <c:pt idx="1662">
                  <c:v>1518.8499999999997</c:v>
                </c:pt>
                <c:pt idx="1663">
                  <c:v>5432.4000000000005</c:v>
                </c:pt>
                <c:pt idx="1664">
                  <c:v>2901.9700000000003</c:v>
                </c:pt>
                <c:pt idx="1665">
                  <c:v>3361.1000000000004</c:v>
                </c:pt>
                <c:pt idx="1666">
                  <c:v>5073.9599999999991</c:v>
                </c:pt>
                <c:pt idx="1667">
                  <c:v>1221.8499999999999</c:v>
                </c:pt>
                <c:pt idx="1668">
                  <c:v>7604.0499999999993</c:v>
                </c:pt>
                <c:pt idx="1669">
                  <c:v>748.69</c:v>
                </c:pt>
                <c:pt idx="1670">
                  <c:v>160.73000000000002</c:v>
                </c:pt>
                <c:pt idx="1671">
                  <c:v>3067.0600000000004</c:v>
                </c:pt>
                <c:pt idx="1672">
                  <c:v>4291.1100000000006</c:v>
                </c:pt>
                <c:pt idx="1673">
                  <c:v>2781.5600000000004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2930.5499999999997</c:v>
                </c:pt>
                <c:pt idx="1678">
                  <c:v>5354.43</c:v>
                </c:pt>
                <c:pt idx="1679">
                  <c:v>5995.2000000000007</c:v>
                </c:pt>
                <c:pt idx="1680">
                  <c:v>1507.2999999999997</c:v>
                </c:pt>
                <c:pt idx="1681">
                  <c:v>677.18000000000006</c:v>
                </c:pt>
                <c:pt idx="1682">
                  <c:v>5672.8500000000013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3334.2299999999996</c:v>
                </c:pt>
                <c:pt idx="1686">
                  <c:v>2570.54</c:v>
                </c:pt>
                <c:pt idx="1687">
                  <c:v>3832.92</c:v>
                </c:pt>
                <c:pt idx="1688">
                  <c:v>1363.77</c:v>
                </c:pt>
                <c:pt idx="1689">
                  <c:v>4956.6099999999997</c:v>
                </c:pt>
                <c:pt idx="1690">
                  <c:v>4611.3899999999994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3652.88</c:v>
                </c:pt>
                <c:pt idx="1696">
                  <c:v>1501.35</c:v>
                </c:pt>
                <c:pt idx="1697">
                  <c:v>1420.68</c:v>
                </c:pt>
                <c:pt idx="1698">
                  <c:v>2412.38</c:v>
                </c:pt>
                <c:pt idx="1699">
                  <c:v>761.47</c:v>
                </c:pt>
                <c:pt idx="1700">
                  <c:v>1678.3900000000003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3861.6199999999994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2769.4500000000003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3372.1299999999997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1951.0700000000002</c:v>
                </c:pt>
                <c:pt idx="1714">
                  <c:v>1539.1099999999997</c:v>
                </c:pt>
                <c:pt idx="1715">
                  <c:v>2228.2999999999997</c:v>
                </c:pt>
                <c:pt idx="1716">
                  <c:v>3538.05</c:v>
                </c:pt>
                <c:pt idx="1717">
                  <c:v>3766.35</c:v>
                </c:pt>
                <c:pt idx="1718">
                  <c:v>8086.75</c:v>
                </c:pt>
                <c:pt idx="1719">
                  <c:v>2965.28</c:v>
                </c:pt>
                <c:pt idx="1720">
                  <c:v>958.58000000000015</c:v>
                </c:pt>
                <c:pt idx="1721">
                  <c:v>5652.16</c:v>
                </c:pt>
                <c:pt idx="1722">
                  <c:v>5084.42</c:v>
                </c:pt>
                <c:pt idx="1723">
                  <c:v>3036.05</c:v>
                </c:pt>
                <c:pt idx="1724">
                  <c:v>5058.6899999999996</c:v>
                </c:pt>
                <c:pt idx="1725">
                  <c:v>3881.3199999999997</c:v>
                </c:pt>
                <c:pt idx="1726">
                  <c:v>418.04000000000008</c:v>
                </c:pt>
                <c:pt idx="1727">
                  <c:v>3521.29</c:v>
                </c:pt>
                <c:pt idx="1728">
                  <c:v>2263.3900000000003</c:v>
                </c:pt>
                <c:pt idx="1729">
                  <c:v>3170.48</c:v>
                </c:pt>
                <c:pt idx="1730">
                  <c:v>923</c:v>
                </c:pt>
                <c:pt idx="1731">
                  <c:v>2560.9300000000003</c:v>
                </c:pt>
                <c:pt idx="1732">
                  <c:v>3759.2799999999997</c:v>
                </c:pt>
                <c:pt idx="1733">
                  <c:v>3531.0899999999997</c:v>
                </c:pt>
                <c:pt idx="1734">
                  <c:v>2428.09</c:v>
                </c:pt>
                <c:pt idx="1735">
                  <c:v>2395.71</c:v>
                </c:pt>
                <c:pt idx="1736">
                  <c:v>3770.3600000000006</c:v>
                </c:pt>
                <c:pt idx="1737">
                  <c:v>3538.73</c:v>
                </c:pt>
                <c:pt idx="1738">
                  <c:v>1942.3599999999997</c:v>
                </c:pt>
                <c:pt idx="1739">
                  <c:v>4448.07</c:v>
                </c:pt>
                <c:pt idx="1740">
                  <c:v>539.24999999999989</c:v>
                </c:pt>
                <c:pt idx="1741">
                  <c:v>3164.4700000000007</c:v>
                </c:pt>
                <c:pt idx="1742">
                  <c:v>3706.4099999999994</c:v>
                </c:pt>
                <c:pt idx="1743">
                  <c:v>995.38</c:v>
                </c:pt>
                <c:pt idx="1744">
                  <c:v>4973.9500000000007</c:v>
                </c:pt>
                <c:pt idx="1745">
                  <c:v>1820.71</c:v>
                </c:pt>
                <c:pt idx="1746">
                  <c:v>5227.9800000000005</c:v>
                </c:pt>
                <c:pt idx="1747">
                  <c:v>1714.8399999999997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827.15999999999985</c:v>
                </c:pt>
                <c:pt idx="1754">
                  <c:v>1764.85</c:v>
                </c:pt>
                <c:pt idx="1755">
                  <c:v>2828.17</c:v>
                </c:pt>
                <c:pt idx="1756">
                  <c:v>5407.1</c:v>
                </c:pt>
                <c:pt idx="1757">
                  <c:v>3258.95</c:v>
                </c:pt>
                <c:pt idx="1758">
                  <c:v>5870.9299999999994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4439.4800000000005</c:v>
                </c:pt>
                <c:pt idx="1762">
                  <c:v>1829.2500000000002</c:v>
                </c:pt>
                <c:pt idx="1763">
                  <c:v>3152.2900000000004</c:v>
                </c:pt>
                <c:pt idx="1764">
                  <c:v>1821.0700000000002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1648.0499999999997</c:v>
                </c:pt>
                <c:pt idx="1769">
                  <c:v>6358.07</c:v>
                </c:pt>
                <c:pt idx="1770">
                  <c:v>1168.7799999999997</c:v>
                </c:pt>
                <c:pt idx="1771">
                  <c:v>3695.64</c:v>
                </c:pt>
                <c:pt idx="1772">
                  <c:v>3510.7400000000002</c:v>
                </c:pt>
                <c:pt idx="1773">
                  <c:v>3404.1200000000003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1589.8599999999997</c:v>
                </c:pt>
                <c:pt idx="1778">
                  <c:v>3622.1000000000004</c:v>
                </c:pt>
                <c:pt idx="1779">
                  <c:v>6331.3499999999995</c:v>
                </c:pt>
                <c:pt idx="1780">
                  <c:v>1239.2799999999997</c:v>
                </c:pt>
                <c:pt idx="1781">
                  <c:v>2827.73</c:v>
                </c:pt>
                <c:pt idx="1782">
                  <c:v>963.61999999999989</c:v>
                </c:pt>
                <c:pt idx="1783">
                  <c:v>4865.4900000000007</c:v>
                </c:pt>
                <c:pt idx="1784">
                  <c:v>4979.3900000000012</c:v>
                </c:pt>
                <c:pt idx="1785">
                  <c:v>2066.6600000000003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4960.3600000000006</c:v>
                </c:pt>
                <c:pt idx="1790">
                  <c:v>1788.93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6539.7799999999988</c:v>
                </c:pt>
                <c:pt idx="1794">
                  <c:v>2934.76</c:v>
                </c:pt>
                <c:pt idx="1795">
                  <c:v>2073.85</c:v>
                </c:pt>
                <c:pt idx="1796">
                  <c:v>3242.61</c:v>
                </c:pt>
                <c:pt idx="1797">
                  <c:v>4098.59</c:v>
                </c:pt>
                <c:pt idx="1798">
                  <c:v>5035.8000000000011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634.65000000000009</c:v>
                </c:pt>
                <c:pt idx="1802">
                  <c:v>4810.5</c:v>
                </c:pt>
                <c:pt idx="1803">
                  <c:v>2514.9599999999996</c:v>
                </c:pt>
                <c:pt idx="1804">
                  <c:v>7965.2799999999988</c:v>
                </c:pt>
                <c:pt idx="1805">
                  <c:v>3918.1500000000005</c:v>
                </c:pt>
                <c:pt idx="1806">
                  <c:v>168.45</c:v>
                </c:pt>
                <c:pt idx="1807">
                  <c:v>6493.8000000000011</c:v>
                </c:pt>
                <c:pt idx="1808">
                  <c:v>4084.2799999999993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1964.0800000000002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763.90000000000009</c:v>
                </c:pt>
                <c:pt idx="1816">
                  <c:v>4883.79</c:v>
                </c:pt>
                <c:pt idx="1817">
                  <c:v>7335.8899999999994</c:v>
                </c:pt>
                <c:pt idx="1818">
                  <c:v>848.7399999999999</c:v>
                </c:pt>
                <c:pt idx="1819">
                  <c:v>2266.66</c:v>
                </c:pt>
                <c:pt idx="1820">
                  <c:v>3263.7000000000007</c:v>
                </c:pt>
                <c:pt idx="1821">
                  <c:v>4977.7699999999995</c:v>
                </c:pt>
                <c:pt idx="1822">
                  <c:v>3405.78</c:v>
                </c:pt>
                <c:pt idx="1823">
                  <c:v>3619.13</c:v>
                </c:pt>
                <c:pt idx="1824">
                  <c:v>757.24999999999989</c:v>
                </c:pt>
                <c:pt idx="1825">
                  <c:v>1805.9199999999996</c:v>
                </c:pt>
                <c:pt idx="1826">
                  <c:v>6114.7400000000007</c:v>
                </c:pt>
                <c:pt idx="1827">
                  <c:v>2147.3000000000002</c:v>
                </c:pt>
                <c:pt idx="1828">
                  <c:v>5739.5700000000006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1039.0299999999997</c:v>
                </c:pt>
                <c:pt idx="1832">
                  <c:v>1219.8600000000001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3218.7</c:v>
                </c:pt>
                <c:pt idx="1838">
                  <c:v>3055.8500000000004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1919.8300000000002</c:v>
                </c:pt>
                <c:pt idx="1844">
                  <c:v>4456.95</c:v>
                </c:pt>
                <c:pt idx="1845">
                  <c:v>4077.2599999999998</c:v>
                </c:pt>
                <c:pt idx="1846">
                  <c:v>5159.7199999999993</c:v>
                </c:pt>
                <c:pt idx="1847">
                  <c:v>881.14999999999986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2257.8099999999995</c:v>
                </c:pt>
                <c:pt idx="1852">
                  <c:v>253.81000000000003</c:v>
                </c:pt>
                <c:pt idx="1853">
                  <c:v>3429.5099999999998</c:v>
                </c:pt>
                <c:pt idx="1854">
                  <c:v>5387.4700000000012</c:v>
                </c:pt>
                <c:pt idx="1855">
                  <c:v>2355.59</c:v>
                </c:pt>
                <c:pt idx="1856">
                  <c:v>4503.3499999999995</c:v>
                </c:pt>
                <c:pt idx="1857">
                  <c:v>3793.8100000000004</c:v>
                </c:pt>
                <c:pt idx="1858">
                  <c:v>3020.0999999999995</c:v>
                </c:pt>
                <c:pt idx="1859">
                  <c:v>6524.34</c:v>
                </c:pt>
                <c:pt idx="1860">
                  <c:v>3081.07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7566.2499999999991</c:v>
                </c:pt>
                <c:pt idx="1865">
                  <c:v>1623.4299999999998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2620.7399999999998</c:v>
                </c:pt>
                <c:pt idx="1869">
                  <c:v>2807.58</c:v>
                </c:pt>
                <c:pt idx="1870">
                  <c:v>2146.6900000000005</c:v>
                </c:pt>
                <c:pt idx="1871">
                  <c:v>3921.26</c:v>
                </c:pt>
                <c:pt idx="1872">
                  <c:v>4057.6299999999997</c:v>
                </c:pt>
                <c:pt idx="1873">
                  <c:v>1507.8199999999997</c:v>
                </c:pt>
                <c:pt idx="1874">
                  <c:v>2755.93</c:v>
                </c:pt>
                <c:pt idx="1875">
                  <c:v>1914.3899999999999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1910.8899999999999</c:v>
                </c:pt>
                <c:pt idx="1880">
                  <c:v>3349.9900000000002</c:v>
                </c:pt>
                <c:pt idx="1881">
                  <c:v>6979.2800000000007</c:v>
                </c:pt>
                <c:pt idx="1882">
                  <c:v>2434.7600000000002</c:v>
                </c:pt>
                <c:pt idx="1883">
                  <c:v>9695.59</c:v>
                </c:pt>
                <c:pt idx="1884">
                  <c:v>3288.0400000000004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4045.2000000000007</c:v>
                </c:pt>
                <c:pt idx="1888">
                  <c:v>2494.4500000000003</c:v>
                </c:pt>
                <c:pt idx="1889">
                  <c:v>3637.17</c:v>
                </c:pt>
                <c:pt idx="1890">
                  <c:v>1907.6499999999999</c:v>
                </c:pt>
                <c:pt idx="1891">
                  <c:v>1425.04</c:v>
                </c:pt>
                <c:pt idx="1892">
                  <c:v>2411.66</c:v>
                </c:pt>
                <c:pt idx="1893">
                  <c:v>2502.3700000000003</c:v>
                </c:pt>
                <c:pt idx="1894">
                  <c:v>6081.7200000000012</c:v>
                </c:pt>
                <c:pt idx="1895">
                  <c:v>2030.54</c:v>
                </c:pt>
                <c:pt idx="1896">
                  <c:v>1017.2399999999998</c:v>
                </c:pt>
                <c:pt idx="1897">
                  <c:v>5809.11</c:v>
                </c:pt>
                <c:pt idx="1898">
                  <c:v>2772.39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1014.0699999999998</c:v>
                </c:pt>
                <c:pt idx="1904">
                  <c:v>3725.5699999999997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3286.0099999999998</c:v>
                </c:pt>
                <c:pt idx="1909">
                  <c:v>3254.5299999999997</c:v>
                </c:pt>
                <c:pt idx="1910">
                  <c:v>2248.17</c:v>
                </c:pt>
                <c:pt idx="1911">
                  <c:v>2568.0499999999993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768.34999999999991</c:v>
                </c:pt>
                <c:pt idx="1917">
                  <c:v>64.509999999999991</c:v>
                </c:pt>
                <c:pt idx="1918">
                  <c:v>1580.86</c:v>
                </c:pt>
                <c:pt idx="1919">
                  <c:v>3078.6200000000003</c:v>
                </c:pt>
                <c:pt idx="1920">
                  <c:v>1761.68</c:v>
                </c:pt>
                <c:pt idx="1921">
                  <c:v>2584.5600000000004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879.4799999999999</c:v>
                </c:pt>
                <c:pt idx="1925">
                  <c:v>1912.3600000000001</c:v>
                </c:pt>
                <c:pt idx="1926">
                  <c:v>2428.87</c:v>
                </c:pt>
                <c:pt idx="1927">
                  <c:v>384.06999999999994</c:v>
                </c:pt>
                <c:pt idx="1928">
                  <c:v>4328.4699999999993</c:v>
                </c:pt>
                <c:pt idx="1929">
                  <c:v>4404.7699999999995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4712.24</c:v>
                </c:pt>
                <c:pt idx="1934">
                  <c:v>3014</c:v>
                </c:pt>
                <c:pt idx="1935">
                  <c:v>201.54999999999998</c:v>
                </c:pt>
                <c:pt idx="1936">
                  <c:v>3259.4100000000003</c:v>
                </c:pt>
                <c:pt idx="1937">
                  <c:v>3130.19</c:v>
                </c:pt>
                <c:pt idx="1938">
                  <c:v>4675.1900000000005</c:v>
                </c:pt>
                <c:pt idx="1939">
                  <c:v>357.78999999999979</c:v>
                </c:pt>
                <c:pt idx="1940">
                  <c:v>1676.66</c:v>
                </c:pt>
                <c:pt idx="1941">
                  <c:v>710.06999999999982</c:v>
                </c:pt>
                <c:pt idx="1942">
                  <c:v>4063.82</c:v>
                </c:pt>
                <c:pt idx="1943">
                  <c:v>3974.8100000000004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3817.1400000000003</c:v>
                </c:pt>
                <c:pt idx="1947">
                  <c:v>4514.84</c:v>
                </c:pt>
                <c:pt idx="1948">
                  <c:v>2882.7999999999997</c:v>
                </c:pt>
                <c:pt idx="1949">
                  <c:v>3899.7800000000007</c:v>
                </c:pt>
                <c:pt idx="1950">
                  <c:v>5105.4900000000016</c:v>
                </c:pt>
                <c:pt idx="1951">
                  <c:v>1215.9199999999998</c:v>
                </c:pt>
                <c:pt idx="1952">
                  <c:v>1267.19</c:v>
                </c:pt>
                <c:pt idx="1953">
                  <c:v>6365.380000000001</c:v>
                </c:pt>
                <c:pt idx="1954">
                  <c:v>1090.7099999999998</c:v>
                </c:pt>
                <c:pt idx="1955">
                  <c:v>3479.22</c:v>
                </c:pt>
                <c:pt idx="1956">
                  <c:v>2690.06</c:v>
                </c:pt>
                <c:pt idx="1957">
                  <c:v>3361.67</c:v>
                </c:pt>
                <c:pt idx="1958">
                  <c:v>758.68999999999994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5732.11</c:v>
                </c:pt>
                <c:pt idx="1964">
                  <c:v>1810.0299999999997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3363.83</c:v>
                </c:pt>
                <c:pt idx="1969">
                  <c:v>3371.6899999999996</c:v>
                </c:pt>
                <c:pt idx="1970">
                  <c:v>1601.33</c:v>
                </c:pt>
                <c:pt idx="1971">
                  <c:v>79.15999999999994</c:v>
                </c:pt>
                <c:pt idx="1972">
                  <c:v>1731.6299999999997</c:v>
                </c:pt>
                <c:pt idx="1973">
                  <c:v>2080.25</c:v>
                </c:pt>
                <c:pt idx="1974">
                  <c:v>231.70999999999989</c:v>
                </c:pt>
                <c:pt idx="1975">
                  <c:v>4541.84</c:v>
                </c:pt>
                <c:pt idx="1976">
                  <c:v>4822.3899999999994</c:v>
                </c:pt>
                <c:pt idx="1977">
                  <c:v>2291.9700000000003</c:v>
                </c:pt>
                <c:pt idx="1978">
                  <c:v>3939.1699999999992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1781.3600000000001</c:v>
                </c:pt>
                <c:pt idx="1984">
                  <c:v>6006.4</c:v>
                </c:pt>
                <c:pt idx="1985">
                  <c:v>1659.6399999999999</c:v>
                </c:pt>
                <c:pt idx="1986">
                  <c:v>2904.13</c:v>
                </c:pt>
                <c:pt idx="1987">
                  <c:v>8256.08</c:v>
                </c:pt>
                <c:pt idx="1988">
                  <c:v>6658.8900000000012</c:v>
                </c:pt>
                <c:pt idx="1989">
                  <c:v>2849.2200000000003</c:v>
                </c:pt>
                <c:pt idx="1990">
                  <c:v>3922.29</c:v>
                </c:pt>
                <c:pt idx="1991">
                  <c:v>2094.5899999999997</c:v>
                </c:pt>
                <c:pt idx="1992">
                  <c:v>2525.4300000000003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2424.3399999999997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214.36999999999995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4601.8099999999995</c:v>
                </c:pt>
                <c:pt idx="2004">
                  <c:v>2365.36</c:v>
                </c:pt>
                <c:pt idx="2005">
                  <c:v>2357.3500000000004</c:v>
                </c:pt>
                <c:pt idx="2006">
                  <c:v>2168.7999999999993</c:v>
                </c:pt>
                <c:pt idx="2007">
                  <c:v>560.48000000000013</c:v>
                </c:pt>
                <c:pt idx="2008">
                  <c:v>2714.3</c:v>
                </c:pt>
                <c:pt idx="2009">
                  <c:v>6025.3099999999995</c:v>
                </c:pt>
                <c:pt idx="2010">
                  <c:v>4281.32</c:v>
                </c:pt>
                <c:pt idx="2011">
                  <c:v>3729.3300000000004</c:v>
                </c:pt>
                <c:pt idx="2012">
                  <c:v>2390.89</c:v>
                </c:pt>
                <c:pt idx="2013">
                  <c:v>4721.619999999999</c:v>
                </c:pt>
                <c:pt idx="2014">
                  <c:v>2335.5399999999995</c:v>
                </c:pt>
                <c:pt idx="2015">
                  <c:v>6325.84</c:v>
                </c:pt>
                <c:pt idx="2016">
                  <c:v>4959.6399999999994</c:v>
                </c:pt>
                <c:pt idx="2017">
                  <c:v>90.22</c:v>
                </c:pt>
                <c:pt idx="2018">
                  <c:v>3955.170000000001</c:v>
                </c:pt>
                <c:pt idx="2019">
                  <c:v>5132.78</c:v>
                </c:pt>
                <c:pt idx="2020">
                  <c:v>3558.4100000000003</c:v>
                </c:pt>
                <c:pt idx="2021">
                  <c:v>2183.5500000000002</c:v>
                </c:pt>
                <c:pt idx="2022">
                  <c:v>3447.4399999999996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4156.3100000000013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4526.25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2941.0699999999997</c:v>
                </c:pt>
                <c:pt idx="2034">
                  <c:v>3207.1700000000005</c:v>
                </c:pt>
                <c:pt idx="2035">
                  <c:v>2422.46</c:v>
                </c:pt>
                <c:pt idx="2036">
                  <c:v>1364.0500000000002</c:v>
                </c:pt>
                <c:pt idx="2037">
                  <c:v>3799.8600000000006</c:v>
                </c:pt>
                <c:pt idx="2038">
                  <c:v>2006.1800000000003</c:v>
                </c:pt>
                <c:pt idx="2039">
                  <c:v>3472.2400000000002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1952.51</c:v>
                </c:pt>
                <c:pt idx="2044">
                  <c:v>5517.2100000000009</c:v>
                </c:pt>
                <c:pt idx="2045">
                  <c:v>4162.97</c:v>
                </c:pt>
                <c:pt idx="2046">
                  <c:v>2099.3999999999996</c:v>
                </c:pt>
                <c:pt idx="2047">
                  <c:v>6140.66</c:v>
                </c:pt>
                <c:pt idx="2048">
                  <c:v>3009.8900000000003</c:v>
                </c:pt>
                <c:pt idx="2049">
                  <c:v>4941.1799999999994</c:v>
                </c:pt>
                <c:pt idx="2050">
                  <c:v>3000.7</c:v>
                </c:pt>
                <c:pt idx="2051">
                  <c:v>5563.6299999999992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5875.1399999999994</c:v>
                </c:pt>
                <c:pt idx="2057">
                  <c:v>3867.7400000000007</c:v>
                </c:pt>
                <c:pt idx="2058">
                  <c:v>3465.41</c:v>
                </c:pt>
                <c:pt idx="2059">
                  <c:v>1822.9999999999998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2259.2900000000004</c:v>
                </c:pt>
                <c:pt idx="2063">
                  <c:v>3743.7999999999997</c:v>
                </c:pt>
                <c:pt idx="2064">
                  <c:v>3933.88</c:v>
                </c:pt>
                <c:pt idx="2065">
                  <c:v>5879.9700000000012</c:v>
                </c:pt>
                <c:pt idx="2066">
                  <c:v>6433.75</c:v>
                </c:pt>
                <c:pt idx="2067">
                  <c:v>3588.04</c:v>
                </c:pt>
                <c:pt idx="2068">
                  <c:v>4136.8399999999992</c:v>
                </c:pt>
                <c:pt idx="2069">
                  <c:v>2487.6699999999996</c:v>
                </c:pt>
                <c:pt idx="2070">
                  <c:v>2302.5400000000004</c:v>
                </c:pt>
                <c:pt idx="2071">
                  <c:v>5576.1699999999992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494.60999999999996</c:v>
                </c:pt>
                <c:pt idx="2080">
                  <c:v>2196.3500000000004</c:v>
                </c:pt>
                <c:pt idx="2081">
                  <c:v>949.57999999999993</c:v>
                </c:pt>
                <c:pt idx="2082">
                  <c:v>1624.1100000000001</c:v>
                </c:pt>
                <c:pt idx="2083">
                  <c:v>3125.4399999999996</c:v>
                </c:pt>
                <c:pt idx="2084">
                  <c:v>119.32000000000002</c:v>
                </c:pt>
                <c:pt idx="2085">
                  <c:v>289.37</c:v>
                </c:pt>
                <c:pt idx="2086">
                  <c:v>2764.6099999999997</c:v>
                </c:pt>
                <c:pt idx="2087">
                  <c:v>3651.0300000000007</c:v>
                </c:pt>
                <c:pt idx="2088">
                  <c:v>3660.4800000000005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2293.6699999999996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6752.6299999999992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2077.2999999999997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3696.4300000000003</c:v>
                </c:pt>
                <c:pt idx="2108">
                  <c:v>2989.6400000000003</c:v>
                </c:pt>
                <c:pt idx="2109">
                  <c:v>2997.5600000000004</c:v>
                </c:pt>
                <c:pt idx="2110">
                  <c:v>1168.94</c:v>
                </c:pt>
                <c:pt idx="2111">
                  <c:v>4128.6299999999992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2795.3199999999997</c:v>
                </c:pt>
                <c:pt idx="2115">
                  <c:v>4543.1800000000012</c:v>
                </c:pt>
                <c:pt idx="2116">
                  <c:v>5707.2300000000005</c:v>
                </c:pt>
                <c:pt idx="2117">
                  <c:v>2918.8</c:v>
                </c:pt>
                <c:pt idx="2118">
                  <c:v>2289.2099999999996</c:v>
                </c:pt>
                <c:pt idx="2119">
                  <c:v>3900.3199999999997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873.11999999999989</c:v>
                </c:pt>
                <c:pt idx="2125">
                  <c:v>4253.7700000000004</c:v>
                </c:pt>
                <c:pt idx="2126">
                  <c:v>1160.2099999999998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3923.5700000000006</c:v>
                </c:pt>
                <c:pt idx="2130">
                  <c:v>1414.16</c:v>
                </c:pt>
                <c:pt idx="2131">
                  <c:v>3917.47</c:v>
                </c:pt>
                <c:pt idx="2132">
                  <c:v>1433.8</c:v>
                </c:pt>
                <c:pt idx="2133">
                  <c:v>5474.0199999999995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5258.1200000000017</c:v>
                </c:pt>
                <c:pt idx="2138">
                  <c:v>2067.15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1419.4999999999998</c:v>
                </c:pt>
                <c:pt idx="2143">
                  <c:v>2346.16</c:v>
                </c:pt>
                <c:pt idx="2144">
                  <c:v>5077.0999999999995</c:v>
                </c:pt>
                <c:pt idx="2145">
                  <c:v>2230.2199999999998</c:v>
                </c:pt>
                <c:pt idx="2146">
                  <c:v>7187.34</c:v>
                </c:pt>
                <c:pt idx="2147">
                  <c:v>4281.08</c:v>
                </c:pt>
                <c:pt idx="2148">
                  <c:v>4489.9399999999996</c:v>
                </c:pt>
                <c:pt idx="2149">
                  <c:v>4268.17</c:v>
                </c:pt>
                <c:pt idx="2150">
                  <c:v>4940.2399999999989</c:v>
                </c:pt>
                <c:pt idx="2151">
                  <c:v>2495.4300000000003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1797.6999999999998</c:v>
                </c:pt>
                <c:pt idx="2155">
                  <c:v>2672.7700000000004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2327.3599999999997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1539.6000000000001</c:v>
                </c:pt>
                <c:pt idx="2163">
                  <c:v>1863.53</c:v>
                </c:pt>
                <c:pt idx="2164">
                  <c:v>5907.85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3051.9300000000003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2762.1800000000003</c:v>
                </c:pt>
                <c:pt idx="2173">
                  <c:v>451.60000000000008</c:v>
                </c:pt>
                <c:pt idx="2174">
                  <c:v>3631.27</c:v>
                </c:pt>
                <c:pt idx="2175">
                  <c:v>3527.7800000000007</c:v>
                </c:pt>
                <c:pt idx="2176">
                  <c:v>1765.3200000000002</c:v>
                </c:pt>
                <c:pt idx="2177">
                  <c:v>4766.82</c:v>
                </c:pt>
                <c:pt idx="2178">
                  <c:v>6513.2999999999993</c:v>
                </c:pt>
                <c:pt idx="2179">
                  <c:v>7123</c:v>
                </c:pt>
                <c:pt idx="2180">
                  <c:v>5144.3600000000006</c:v>
                </c:pt>
                <c:pt idx="2181">
                  <c:v>1956.3899999999999</c:v>
                </c:pt>
                <c:pt idx="2182">
                  <c:v>5644.17</c:v>
                </c:pt>
                <c:pt idx="2183">
                  <c:v>4735.3200000000006</c:v>
                </c:pt>
                <c:pt idx="2184">
                  <c:v>4914.08</c:v>
                </c:pt>
                <c:pt idx="2185">
                  <c:v>6260.3099999999995</c:v>
                </c:pt>
                <c:pt idx="2186">
                  <c:v>3823.7700000000004</c:v>
                </c:pt>
                <c:pt idx="2187">
                  <c:v>3598.7599999999998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4144.05</c:v>
                </c:pt>
                <c:pt idx="2191">
                  <c:v>985.47000000000025</c:v>
                </c:pt>
                <c:pt idx="2192">
                  <c:v>378.15000000000015</c:v>
                </c:pt>
                <c:pt idx="2193">
                  <c:v>2745.09</c:v>
                </c:pt>
                <c:pt idx="2194">
                  <c:v>2644.0299999999997</c:v>
                </c:pt>
                <c:pt idx="2195">
                  <c:v>1588.1799999999998</c:v>
                </c:pt>
                <c:pt idx="2196">
                  <c:v>6846.06</c:v>
                </c:pt>
                <c:pt idx="2197">
                  <c:v>5090.6100000000006</c:v>
                </c:pt>
                <c:pt idx="2198">
                  <c:v>3469.0499999999997</c:v>
                </c:pt>
                <c:pt idx="2199">
                  <c:v>3346.58</c:v>
                </c:pt>
                <c:pt idx="2200">
                  <c:v>2457.1899999999996</c:v>
                </c:pt>
                <c:pt idx="2201">
                  <c:v>1464.6599999999999</c:v>
                </c:pt>
                <c:pt idx="2202">
                  <c:v>3604.14</c:v>
                </c:pt>
                <c:pt idx="2203">
                  <c:v>2177.6800000000003</c:v>
                </c:pt>
                <c:pt idx="2204">
                  <c:v>445.20999999999992</c:v>
                </c:pt>
                <c:pt idx="2205">
                  <c:v>4888.7100000000009</c:v>
                </c:pt>
                <c:pt idx="2206">
                  <c:v>753.26</c:v>
                </c:pt>
                <c:pt idx="2207">
                  <c:v>2722.7200000000003</c:v>
                </c:pt>
                <c:pt idx="2208">
                  <c:v>4212.4699999999993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1644.6100000000001</c:v>
                </c:pt>
                <c:pt idx="2212">
                  <c:v>5793.87</c:v>
                </c:pt>
                <c:pt idx="2213">
                  <c:v>2743.5600000000004</c:v>
                </c:pt>
                <c:pt idx="2214">
                  <c:v>3493.0200000000004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3821.2699999999995</c:v>
                </c:pt>
                <c:pt idx="2218">
                  <c:v>3538.4199999999996</c:v>
                </c:pt>
                <c:pt idx="2219">
                  <c:v>1041.01</c:v>
                </c:pt>
                <c:pt idx="2220">
                  <c:v>3512.1000000000004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1425.2700000000002</c:v>
                </c:pt>
                <c:pt idx="2224">
                  <c:v>2114.2399999999998</c:v>
                </c:pt>
                <c:pt idx="2225">
                  <c:v>3263.3999999999996</c:v>
                </c:pt>
                <c:pt idx="2226">
                  <c:v>2685.1000000000004</c:v>
                </c:pt>
                <c:pt idx="2227">
                  <c:v>2198.5600000000004</c:v>
                </c:pt>
                <c:pt idx="2228">
                  <c:v>2332.59</c:v>
                </c:pt>
                <c:pt idx="2229">
                  <c:v>2475.4699999999998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6128.3000000000011</c:v>
                </c:pt>
                <c:pt idx="2236">
                  <c:v>1454.3900000000003</c:v>
                </c:pt>
                <c:pt idx="2237">
                  <c:v>898.81999999999982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3320.7799999999997</c:v>
                </c:pt>
                <c:pt idx="2241">
                  <c:v>2217.4899999999998</c:v>
                </c:pt>
                <c:pt idx="2242">
                  <c:v>4957.2999999999993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1866.8400000000001</c:v>
                </c:pt>
                <c:pt idx="2248">
                  <c:v>1783.37</c:v>
                </c:pt>
                <c:pt idx="2249">
                  <c:v>2524.73</c:v>
                </c:pt>
                <c:pt idx="2250">
                  <c:v>1581.44</c:v>
                </c:pt>
                <c:pt idx="2251">
                  <c:v>1460.9999999999998</c:v>
                </c:pt>
                <c:pt idx="2252">
                  <c:v>4193.32</c:v>
                </c:pt>
                <c:pt idx="2253">
                  <c:v>3957.5299999999997</c:v>
                </c:pt>
                <c:pt idx="2254">
                  <c:v>2600.4900000000002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3371.4800000000005</c:v>
                </c:pt>
                <c:pt idx="2259">
                  <c:v>2557.62</c:v>
                </c:pt>
                <c:pt idx="2260">
                  <c:v>1988.7599999999998</c:v>
                </c:pt>
                <c:pt idx="2261">
                  <c:v>4169.8300000000008</c:v>
                </c:pt>
                <c:pt idx="2262">
                  <c:v>1799.8999999999999</c:v>
                </c:pt>
                <c:pt idx="2263">
                  <c:v>4473.32</c:v>
                </c:pt>
                <c:pt idx="2264">
                  <c:v>5404.6400000000012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2795.3399999999997</c:v>
                </c:pt>
                <c:pt idx="2269">
                  <c:v>35.739999999999995</c:v>
                </c:pt>
                <c:pt idx="2270">
                  <c:v>5688.29</c:v>
                </c:pt>
                <c:pt idx="2271">
                  <c:v>2304.7699999999995</c:v>
                </c:pt>
                <c:pt idx="2272">
                  <c:v>2713.7200000000003</c:v>
                </c:pt>
                <c:pt idx="2273">
                  <c:v>1767.58</c:v>
                </c:pt>
                <c:pt idx="2274">
                  <c:v>4008.76</c:v>
                </c:pt>
                <c:pt idx="2275">
                  <c:v>1702.5299999999997</c:v>
                </c:pt>
                <c:pt idx="2276">
                  <c:v>4075.3800000000006</c:v>
                </c:pt>
                <c:pt idx="2277">
                  <c:v>3131.5100000000007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1796.2899999999997</c:v>
                </c:pt>
                <c:pt idx="2281">
                  <c:v>2878.73</c:v>
                </c:pt>
                <c:pt idx="2282">
                  <c:v>273.70000000000005</c:v>
                </c:pt>
                <c:pt idx="2283">
                  <c:v>4438.47</c:v>
                </c:pt>
                <c:pt idx="2284">
                  <c:v>3855</c:v>
                </c:pt>
                <c:pt idx="2285">
                  <c:v>5235.79</c:v>
                </c:pt>
                <c:pt idx="2286">
                  <c:v>198.22000000000003</c:v>
                </c:pt>
                <c:pt idx="2287">
                  <c:v>4768.8500000000004</c:v>
                </c:pt>
                <c:pt idx="2288">
                  <c:v>1410.5300000000004</c:v>
                </c:pt>
                <c:pt idx="2289">
                  <c:v>5050.2599999999993</c:v>
                </c:pt>
                <c:pt idx="2290">
                  <c:v>3690.2599999999998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3142.7499999999995</c:v>
                </c:pt>
                <c:pt idx="2295">
                  <c:v>2812.1099999999997</c:v>
                </c:pt>
                <c:pt idx="2296">
                  <c:v>6010.17</c:v>
                </c:pt>
                <c:pt idx="2297">
                  <c:v>2611.15</c:v>
                </c:pt>
                <c:pt idx="2298">
                  <c:v>969.61999999999989</c:v>
                </c:pt>
                <c:pt idx="2299">
                  <c:v>4121.7800000000007</c:v>
                </c:pt>
                <c:pt idx="2300">
                  <c:v>3135.34</c:v>
                </c:pt>
                <c:pt idx="2301">
                  <c:v>2513.7799999999997</c:v>
                </c:pt>
                <c:pt idx="2302">
                  <c:v>3887.07</c:v>
                </c:pt>
                <c:pt idx="2303">
                  <c:v>5077.9699999999993</c:v>
                </c:pt>
                <c:pt idx="2304">
                  <c:v>7161.99</c:v>
                </c:pt>
                <c:pt idx="2305">
                  <c:v>5495.5</c:v>
                </c:pt>
                <c:pt idx="2306">
                  <c:v>4460.1200000000008</c:v>
                </c:pt>
                <c:pt idx="2307">
                  <c:v>3280.6099999999997</c:v>
                </c:pt>
                <c:pt idx="2308">
                  <c:v>2842.4700000000003</c:v>
                </c:pt>
                <c:pt idx="2309">
                  <c:v>2355.7599999999998</c:v>
                </c:pt>
                <c:pt idx="2310">
                  <c:v>600.75999999999988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3627.4799999999996</c:v>
                </c:pt>
                <c:pt idx="2314">
                  <c:v>4564.9000000000005</c:v>
                </c:pt>
                <c:pt idx="2315">
                  <c:v>1690.96</c:v>
                </c:pt>
                <c:pt idx="2316">
                  <c:v>3183.5299999999997</c:v>
                </c:pt>
                <c:pt idx="2317">
                  <c:v>2585.1499999999996</c:v>
                </c:pt>
                <c:pt idx="2318">
                  <c:v>1959.79</c:v>
                </c:pt>
                <c:pt idx="2319">
                  <c:v>2075.98</c:v>
                </c:pt>
                <c:pt idx="2320">
                  <c:v>3013.77</c:v>
                </c:pt>
                <c:pt idx="2321">
                  <c:v>309.80999999999995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651.63999999999987</c:v>
                </c:pt>
                <c:pt idx="2328">
                  <c:v>2113.9000000000005</c:v>
                </c:pt>
                <c:pt idx="2329">
                  <c:v>1315.7600000000002</c:v>
                </c:pt>
                <c:pt idx="2330">
                  <c:v>4112.9799999999996</c:v>
                </c:pt>
                <c:pt idx="2331">
                  <c:v>5853.8200000000006</c:v>
                </c:pt>
                <c:pt idx="2332">
                  <c:v>398.42999999999995</c:v>
                </c:pt>
                <c:pt idx="2333">
                  <c:v>3574.31</c:v>
                </c:pt>
                <c:pt idx="2334">
                  <c:v>4669.9000000000005</c:v>
                </c:pt>
                <c:pt idx="2335">
                  <c:v>4585.3999999999996</c:v>
                </c:pt>
                <c:pt idx="2336">
                  <c:v>6366.21</c:v>
                </c:pt>
                <c:pt idx="2337">
                  <c:v>2992.24</c:v>
                </c:pt>
                <c:pt idx="2338">
                  <c:v>3275.6600000000003</c:v>
                </c:pt>
                <c:pt idx="2339">
                  <c:v>2605.09</c:v>
                </c:pt>
                <c:pt idx="2340">
                  <c:v>4719.9500000000007</c:v>
                </c:pt>
                <c:pt idx="2341">
                  <c:v>3315.32</c:v>
                </c:pt>
                <c:pt idx="2342">
                  <c:v>5640.4300000000012</c:v>
                </c:pt>
                <c:pt idx="2343">
                  <c:v>831.67000000000019</c:v>
                </c:pt>
                <c:pt idx="2344">
                  <c:v>2500.2600000000002</c:v>
                </c:pt>
                <c:pt idx="2345">
                  <c:v>1292.23</c:v>
                </c:pt>
                <c:pt idx="2346">
                  <c:v>5612.8399999999992</c:v>
                </c:pt>
                <c:pt idx="2347">
                  <c:v>1279.3999999999999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2688.5699999999997</c:v>
                </c:pt>
                <c:pt idx="2355">
                  <c:v>4962.2000000000007</c:v>
                </c:pt>
                <c:pt idx="2356">
                  <c:v>4178.4500000000007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2411.6299999999997</c:v>
                </c:pt>
                <c:pt idx="2361">
                  <c:v>2554.42</c:v>
                </c:pt>
                <c:pt idx="2362">
                  <c:v>4636.7999999999993</c:v>
                </c:pt>
                <c:pt idx="2363">
                  <c:v>4675.9699999999993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3031.1800000000003</c:v>
                </c:pt>
                <c:pt idx="2368">
                  <c:v>2381.7400000000002</c:v>
                </c:pt>
                <c:pt idx="2369">
                  <c:v>5300.04</c:v>
                </c:pt>
                <c:pt idx="2370">
                  <c:v>5641.47</c:v>
                </c:pt>
                <c:pt idx="2371">
                  <c:v>2137.9399999999996</c:v>
                </c:pt>
                <c:pt idx="2372">
                  <c:v>4707.5499999999993</c:v>
                </c:pt>
                <c:pt idx="2373">
                  <c:v>2777.48</c:v>
                </c:pt>
                <c:pt idx="2374">
                  <c:v>8252.7300000000014</c:v>
                </c:pt>
                <c:pt idx="2375">
                  <c:v>5231.2900000000009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147.82999999999996</c:v>
                </c:pt>
                <c:pt idx="2383">
                  <c:v>5387.65</c:v>
                </c:pt>
                <c:pt idx="2384">
                  <c:v>1030.19</c:v>
                </c:pt>
                <c:pt idx="2385">
                  <c:v>5593.5999999999995</c:v>
                </c:pt>
                <c:pt idx="2386">
                  <c:v>5862.45</c:v>
                </c:pt>
                <c:pt idx="2387">
                  <c:v>1547.8799999999999</c:v>
                </c:pt>
                <c:pt idx="2388">
                  <c:v>192.96999999999991</c:v>
                </c:pt>
                <c:pt idx="2389">
                  <c:v>745.94</c:v>
                </c:pt>
                <c:pt idx="2390">
                  <c:v>57.72999999999999</c:v>
                </c:pt>
                <c:pt idx="2391">
                  <c:v>2700.55</c:v>
                </c:pt>
                <c:pt idx="2392">
                  <c:v>4002.3199999999997</c:v>
                </c:pt>
                <c:pt idx="2393">
                  <c:v>746.19999999999993</c:v>
                </c:pt>
                <c:pt idx="2394">
                  <c:v>2724.93</c:v>
                </c:pt>
                <c:pt idx="2395">
                  <c:v>5205.7500000000009</c:v>
                </c:pt>
                <c:pt idx="2396">
                  <c:v>5804.2800000000007</c:v>
                </c:pt>
                <c:pt idx="2397">
                  <c:v>788.27999999999986</c:v>
                </c:pt>
                <c:pt idx="2398">
                  <c:v>965.85</c:v>
                </c:pt>
                <c:pt idx="2399">
                  <c:v>4650.32</c:v>
                </c:pt>
                <c:pt idx="2400">
                  <c:v>2564.41</c:v>
                </c:pt>
                <c:pt idx="2401">
                  <c:v>1341.22</c:v>
                </c:pt>
                <c:pt idx="2402">
                  <c:v>2890.5699999999997</c:v>
                </c:pt>
                <c:pt idx="2403">
                  <c:v>2824.16</c:v>
                </c:pt>
                <c:pt idx="2404">
                  <c:v>3077.56</c:v>
                </c:pt>
                <c:pt idx="2405">
                  <c:v>4573.3300000000008</c:v>
                </c:pt>
                <c:pt idx="2406">
                  <c:v>3483.3900000000003</c:v>
                </c:pt>
                <c:pt idx="2407">
                  <c:v>3903.5699999999997</c:v>
                </c:pt>
                <c:pt idx="2408">
                  <c:v>4523.2300000000005</c:v>
                </c:pt>
                <c:pt idx="2409">
                  <c:v>2209.13</c:v>
                </c:pt>
                <c:pt idx="2410">
                  <c:v>1844.8799999999997</c:v>
                </c:pt>
                <c:pt idx="2411">
                  <c:v>300.08999999999992</c:v>
                </c:pt>
                <c:pt idx="2412">
                  <c:v>451.65000000000009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409.80000000000007</c:v>
                </c:pt>
                <c:pt idx="2417">
                  <c:v>2606.6</c:v>
                </c:pt>
                <c:pt idx="2418">
                  <c:v>50.66</c:v>
                </c:pt>
                <c:pt idx="2419">
                  <c:v>2776.5600000000004</c:v>
                </c:pt>
                <c:pt idx="2420">
                  <c:v>3921.8199999999997</c:v>
                </c:pt>
                <c:pt idx="2421">
                  <c:v>3721.5000000000005</c:v>
                </c:pt>
                <c:pt idx="2422">
                  <c:v>4388.1299999999992</c:v>
                </c:pt>
                <c:pt idx="2423">
                  <c:v>6462.9500000000007</c:v>
                </c:pt>
                <c:pt idx="2424">
                  <c:v>2883.65</c:v>
                </c:pt>
                <c:pt idx="2425">
                  <c:v>2664.7099999999996</c:v>
                </c:pt>
                <c:pt idx="2426">
                  <c:v>167.62999999999997</c:v>
                </c:pt>
                <c:pt idx="2427">
                  <c:v>2742.67</c:v>
                </c:pt>
                <c:pt idx="2428">
                  <c:v>5108.66</c:v>
                </c:pt>
                <c:pt idx="2429">
                  <c:v>6874.5300000000007</c:v>
                </c:pt>
                <c:pt idx="2430">
                  <c:v>2656.6699999999996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3040.0600000000004</c:v>
                </c:pt>
                <c:pt idx="2439">
                  <c:v>3270.2200000000003</c:v>
                </c:pt>
                <c:pt idx="2440">
                  <c:v>2205.8000000000002</c:v>
                </c:pt>
                <c:pt idx="2441">
                  <c:v>5417.4699999999993</c:v>
                </c:pt>
                <c:pt idx="2442">
                  <c:v>3068.1800000000003</c:v>
                </c:pt>
                <c:pt idx="2443">
                  <c:v>2580.59</c:v>
                </c:pt>
                <c:pt idx="2444">
                  <c:v>4455.6299999999992</c:v>
                </c:pt>
                <c:pt idx="2445">
                  <c:v>2365.9300000000003</c:v>
                </c:pt>
                <c:pt idx="2446">
                  <c:v>1602.8200000000002</c:v>
                </c:pt>
                <c:pt idx="2447">
                  <c:v>1147.8599999999999</c:v>
                </c:pt>
                <c:pt idx="2448">
                  <c:v>2587.7999999999997</c:v>
                </c:pt>
                <c:pt idx="2449">
                  <c:v>6709.7199999999993</c:v>
                </c:pt>
                <c:pt idx="2450">
                  <c:v>4737.6799999999994</c:v>
                </c:pt>
                <c:pt idx="2451">
                  <c:v>4159.3</c:v>
                </c:pt>
                <c:pt idx="2452">
                  <c:v>2757.23</c:v>
                </c:pt>
                <c:pt idx="2453">
                  <c:v>7756.7899999999981</c:v>
                </c:pt>
                <c:pt idx="2454">
                  <c:v>4737.3</c:v>
                </c:pt>
                <c:pt idx="2455">
                  <c:v>1204.2599999999998</c:v>
                </c:pt>
                <c:pt idx="2456">
                  <c:v>2067.4699999999998</c:v>
                </c:pt>
                <c:pt idx="2457">
                  <c:v>3506.5400000000009</c:v>
                </c:pt>
                <c:pt idx="2458">
                  <c:v>5972.6200000000008</c:v>
                </c:pt>
                <c:pt idx="2459">
                  <c:v>7817.1</c:v>
                </c:pt>
                <c:pt idx="2460">
                  <c:v>5405.52</c:v>
                </c:pt>
                <c:pt idx="2461">
                  <c:v>1576.8200000000002</c:v>
                </c:pt>
                <c:pt idx="2462">
                  <c:v>1961.7900000000002</c:v>
                </c:pt>
                <c:pt idx="2463">
                  <c:v>8398.2199999999993</c:v>
                </c:pt>
                <c:pt idx="2464">
                  <c:v>5796.2099999999991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2600.7300000000005</c:v>
                </c:pt>
                <c:pt idx="2469">
                  <c:v>4990.5399999999991</c:v>
                </c:pt>
                <c:pt idx="2470">
                  <c:v>6245.25</c:v>
                </c:pt>
                <c:pt idx="2471">
                  <c:v>7493.2300000000005</c:v>
                </c:pt>
                <c:pt idx="2472">
                  <c:v>802.26</c:v>
                </c:pt>
                <c:pt idx="2473">
                  <c:v>2307.2500000000005</c:v>
                </c:pt>
                <c:pt idx="2474">
                  <c:v>2134.4</c:v>
                </c:pt>
                <c:pt idx="2475">
                  <c:v>3382.4000000000005</c:v>
                </c:pt>
                <c:pt idx="2476">
                  <c:v>3836.24</c:v>
                </c:pt>
                <c:pt idx="2477">
                  <c:v>1400.8299999999997</c:v>
                </c:pt>
                <c:pt idx="2478">
                  <c:v>969.65000000000009</c:v>
                </c:pt>
                <c:pt idx="2479">
                  <c:v>2157.2399999999998</c:v>
                </c:pt>
                <c:pt idx="2480">
                  <c:v>1698.9899999999998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1663.67</c:v>
                </c:pt>
                <c:pt idx="2486">
                  <c:v>2136.1800000000003</c:v>
                </c:pt>
                <c:pt idx="2487">
                  <c:v>8437.4300000000021</c:v>
                </c:pt>
                <c:pt idx="2488">
                  <c:v>2302.9999999999995</c:v>
                </c:pt>
                <c:pt idx="2489">
                  <c:v>3632.29</c:v>
                </c:pt>
                <c:pt idx="2490">
                  <c:v>2232.7799999999997</c:v>
                </c:pt>
                <c:pt idx="2491">
                  <c:v>707.56000000000017</c:v>
                </c:pt>
                <c:pt idx="2492">
                  <c:v>2981.3900000000003</c:v>
                </c:pt>
                <c:pt idx="2493">
                  <c:v>3423.2000000000007</c:v>
                </c:pt>
                <c:pt idx="2494">
                  <c:v>2160.75</c:v>
                </c:pt>
                <c:pt idx="2495">
                  <c:v>766.42000000000007</c:v>
                </c:pt>
                <c:pt idx="2496">
                  <c:v>1813.8700000000001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3270.9399999999996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6568.9100000000017</c:v>
                </c:pt>
                <c:pt idx="2504">
                  <c:v>3812.53</c:v>
                </c:pt>
                <c:pt idx="2505">
                  <c:v>5681.2999999999993</c:v>
                </c:pt>
                <c:pt idx="2506">
                  <c:v>2152.6899999999996</c:v>
                </c:pt>
                <c:pt idx="2507">
                  <c:v>1594.3400000000001</c:v>
                </c:pt>
                <c:pt idx="2508">
                  <c:v>3831.1600000000003</c:v>
                </c:pt>
                <c:pt idx="2509">
                  <c:v>1853.2999999999997</c:v>
                </c:pt>
                <c:pt idx="2510">
                  <c:v>2628.42</c:v>
                </c:pt>
                <c:pt idx="2511">
                  <c:v>825.25</c:v>
                </c:pt>
                <c:pt idx="2512">
                  <c:v>3021.3300000000004</c:v>
                </c:pt>
                <c:pt idx="2513">
                  <c:v>4636.72</c:v>
                </c:pt>
                <c:pt idx="2514">
                  <c:v>456.62999999999988</c:v>
                </c:pt>
                <c:pt idx="2515">
                  <c:v>2283.5500000000002</c:v>
                </c:pt>
                <c:pt idx="2516">
                  <c:v>2105.3900000000003</c:v>
                </c:pt>
                <c:pt idx="2517">
                  <c:v>3216.4900000000002</c:v>
                </c:pt>
                <c:pt idx="2518">
                  <c:v>5877.2800000000007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2746.9300000000003</c:v>
                </c:pt>
                <c:pt idx="2526">
                  <c:v>3162.37</c:v>
                </c:pt>
                <c:pt idx="2527">
                  <c:v>17.869999999999997</c:v>
                </c:pt>
                <c:pt idx="2528">
                  <c:v>1710.62</c:v>
                </c:pt>
                <c:pt idx="2529">
                  <c:v>1900.9299999999996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3044.7999999999997</c:v>
                </c:pt>
                <c:pt idx="2540">
                  <c:v>1970.7799999999997</c:v>
                </c:pt>
                <c:pt idx="2541">
                  <c:v>974.54</c:v>
                </c:pt>
                <c:pt idx="2542">
                  <c:v>703.83000000000015</c:v>
                </c:pt>
                <c:pt idx="2543">
                  <c:v>6085.9899999999989</c:v>
                </c:pt>
                <c:pt idx="2544">
                  <c:v>2211.5599999999995</c:v>
                </c:pt>
                <c:pt idx="2545">
                  <c:v>3128.2700000000004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6153.3900000000012</c:v>
                </c:pt>
                <c:pt idx="2549">
                  <c:v>2883.9599999999996</c:v>
                </c:pt>
                <c:pt idx="2550">
                  <c:v>7204.7999999999993</c:v>
                </c:pt>
                <c:pt idx="2551">
                  <c:v>419.68000000000006</c:v>
                </c:pt>
                <c:pt idx="2552">
                  <c:v>4540.47</c:v>
                </c:pt>
                <c:pt idx="2553">
                  <c:v>2907.42</c:v>
                </c:pt>
                <c:pt idx="2554">
                  <c:v>3096.0099999999998</c:v>
                </c:pt>
                <c:pt idx="2555">
                  <c:v>5595.4400000000005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1715.6099999999997</c:v>
                </c:pt>
                <c:pt idx="2559">
                  <c:v>1144.3500000000001</c:v>
                </c:pt>
                <c:pt idx="2560">
                  <c:v>7496.3600000000006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4420.4500000000007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2007.8300000000002</c:v>
                </c:pt>
                <c:pt idx="2569">
                  <c:v>6276.37</c:v>
                </c:pt>
                <c:pt idx="2570">
                  <c:v>2118</c:v>
                </c:pt>
                <c:pt idx="2571">
                  <c:v>2522.1800000000003</c:v>
                </c:pt>
                <c:pt idx="2572">
                  <c:v>2095.2199999999998</c:v>
                </c:pt>
                <c:pt idx="2573">
                  <c:v>1955.7800000000002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3541.7000000000003</c:v>
                </c:pt>
                <c:pt idx="2577">
                  <c:v>2912.8100000000004</c:v>
                </c:pt>
                <c:pt idx="2578">
                  <c:v>2652.07</c:v>
                </c:pt>
                <c:pt idx="2579">
                  <c:v>2208.2400000000002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6490.2999999999993</c:v>
                </c:pt>
                <c:pt idx="2588">
                  <c:v>937.82000000000016</c:v>
                </c:pt>
                <c:pt idx="2589">
                  <c:v>4895.55</c:v>
                </c:pt>
                <c:pt idx="2590">
                  <c:v>4631.380000000001</c:v>
                </c:pt>
                <c:pt idx="2591">
                  <c:v>3854.79</c:v>
                </c:pt>
                <c:pt idx="2592">
                  <c:v>4017.6599999999994</c:v>
                </c:pt>
                <c:pt idx="2593">
                  <c:v>5232.09</c:v>
                </c:pt>
                <c:pt idx="2594">
                  <c:v>4275</c:v>
                </c:pt>
                <c:pt idx="2595">
                  <c:v>3233.7700000000004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1943.5099999999998</c:v>
                </c:pt>
                <c:pt idx="2603">
                  <c:v>1553.46</c:v>
                </c:pt>
                <c:pt idx="2604">
                  <c:v>4541.95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2848.7899999999995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6814.2199999999993</c:v>
                </c:pt>
                <c:pt idx="2613">
                  <c:v>3007.93</c:v>
                </c:pt>
                <c:pt idx="2614">
                  <c:v>2659.5699999999997</c:v>
                </c:pt>
                <c:pt idx="2615">
                  <c:v>4919.55</c:v>
                </c:pt>
                <c:pt idx="2616">
                  <c:v>3235.9900000000007</c:v>
                </c:pt>
                <c:pt idx="2617">
                  <c:v>3800.0299999999993</c:v>
                </c:pt>
                <c:pt idx="2618">
                  <c:v>4136.0800000000008</c:v>
                </c:pt>
                <c:pt idx="2619">
                  <c:v>2159.3100000000004</c:v>
                </c:pt>
                <c:pt idx="2620">
                  <c:v>1764.47</c:v>
                </c:pt>
                <c:pt idx="2621">
                  <c:v>2023.9499999999998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3696.87</c:v>
                </c:pt>
                <c:pt idx="2629">
                  <c:v>798.28</c:v>
                </c:pt>
                <c:pt idx="2630">
                  <c:v>5178.5599999999995</c:v>
                </c:pt>
                <c:pt idx="2631">
                  <c:v>407.96000000000009</c:v>
                </c:pt>
                <c:pt idx="2632">
                  <c:v>11222.65</c:v>
                </c:pt>
                <c:pt idx="2633">
                  <c:v>4797.4999999999991</c:v>
                </c:pt>
                <c:pt idx="2634">
                  <c:v>3676.22</c:v>
                </c:pt>
                <c:pt idx="2635">
                  <c:v>4246.5599999999995</c:v>
                </c:pt>
                <c:pt idx="2636">
                  <c:v>2661.43</c:v>
                </c:pt>
                <c:pt idx="2637">
                  <c:v>1915.8700000000001</c:v>
                </c:pt>
                <c:pt idx="2638">
                  <c:v>348.08999999999992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3924.9800000000005</c:v>
                </c:pt>
                <c:pt idx="2643">
                  <c:v>4384.8500000000004</c:v>
                </c:pt>
                <c:pt idx="2644">
                  <c:v>3870.9599999999996</c:v>
                </c:pt>
                <c:pt idx="2645">
                  <c:v>2394.8200000000006</c:v>
                </c:pt>
                <c:pt idx="2646">
                  <c:v>6164.71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4527.9400000000005</c:v>
                </c:pt>
                <c:pt idx="2651">
                  <c:v>4142.75</c:v>
                </c:pt>
                <c:pt idx="2652">
                  <c:v>2648.8500000000004</c:v>
                </c:pt>
                <c:pt idx="2653">
                  <c:v>1329.0900000000001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6500.2999999999993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1424.8200000000002</c:v>
                </c:pt>
                <c:pt idx="2661">
                  <c:v>2515.4299999999998</c:v>
                </c:pt>
                <c:pt idx="2662">
                  <c:v>1542.4099999999999</c:v>
                </c:pt>
                <c:pt idx="2663">
                  <c:v>1280.07</c:v>
                </c:pt>
                <c:pt idx="2664">
                  <c:v>1311.3899999999999</c:v>
                </c:pt>
                <c:pt idx="2665">
                  <c:v>3015.83</c:v>
                </c:pt>
                <c:pt idx="2666">
                  <c:v>2415.1600000000003</c:v>
                </c:pt>
                <c:pt idx="2667">
                  <c:v>1142.54</c:v>
                </c:pt>
                <c:pt idx="2668">
                  <c:v>3478.1400000000003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3337.8700000000003</c:v>
                </c:pt>
                <c:pt idx="2674">
                  <c:v>3560.1800000000003</c:v>
                </c:pt>
                <c:pt idx="2675">
                  <c:v>2561.48</c:v>
                </c:pt>
                <c:pt idx="2676">
                  <c:v>3092.6200000000003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6119.7300000000014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3088.9199999999996</c:v>
                </c:pt>
                <c:pt idx="2686">
                  <c:v>854.2399999999999</c:v>
                </c:pt>
                <c:pt idx="2687">
                  <c:v>2772.3099999999995</c:v>
                </c:pt>
                <c:pt idx="2688">
                  <c:v>1536.9</c:v>
                </c:pt>
                <c:pt idx="2689">
                  <c:v>8243.8100000000013</c:v>
                </c:pt>
                <c:pt idx="2690">
                  <c:v>4142.869999999999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1757.4400000000003</c:v>
                </c:pt>
                <c:pt idx="2694">
                  <c:v>1652.12</c:v>
                </c:pt>
                <c:pt idx="2695">
                  <c:v>4863.47</c:v>
                </c:pt>
                <c:pt idx="2696">
                  <c:v>8795.16</c:v>
                </c:pt>
                <c:pt idx="2697">
                  <c:v>3679.59</c:v>
                </c:pt>
                <c:pt idx="2698">
                  <c:v>513.57999999999993</c:v>
                </c:pt>
                <c:pt idx="2699">
                  <c:v>6879.61</c:v>
                </c:pt>
                <c:pt idx="2700">
                  <c:v>1343.6100000000001</c:v>
                </c:pt>
                <c:pt idx="2701">
                  <c:v>1323.2199999999998</c:v>
                </c:pt>
                <c:pt idx="2702">
                  <c:v>1879.3200000000002</c:v>
                </c:pt>
                <c:pt idx="2703">
                  <c:v>2115.3500000000004</c:v>
                </c:pt>
                <c:pt idx="2704">
                  <c:v>977.41000000000008</c:v>
                </c:pt>
                <c:pt idx="2705">
                  <c:v>2814.8700000000003</c:v>
                </c:pt>
                <c:pt idx="2706">
                  <c:v>4116.13</c:v>
                </c:pt>
                <c:pt idx="2707">
                  <c:v>942.68999999999994</c:v>
                </c:pt>
                <c:pt idx="2708">
                  <c:v>1252.4600000000003</c:v>
                </c:pt>
                <c:pt idx="2709">
                  <c:v>3221.8099999999995</c:v>
                </c:pt>
                <c:pt idx="2710">
                  <c:v>1036.0500000000002</c:v>
                </c:pt>
                <c:pt idx="2711">
                  <c:v>4576.0200000000004</c:v>
                </c:pt>
                <c:pt idx="2712">
                  <c:v>3783.3</c:v>
                </c:pt>
                <c:pt idx="2713">
                  <c:v>1101.08</c:v>
                </c:pt>
                <c:pt idx="2714">
                  <c:v>2464.92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1980.7100000000003</c:v>
                </c:pt>
                <c:pt idx="2719">
                  <c:v>353.35000000000014</c:v>
                </c:pt>
                <c:pt idx="2720">
                  <c:v>5318.75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1604.2299999999998</c:v>
                </c:pt>
                <c:pt idx="2725">
                  <c:v>1513.52</c:v>
                </c:pt>
                <c:pt idx="2726">
                  <c:v>2833.9100000000003</c:v>
                </c:pt>
                <c:pt idx="2727">
                  <c:v>8121.7599999999993</c:v>
                </c:pt>
                <c:pt idx="2728">
                  <c:v>999.03000000000009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5371.5700000000006</c:v>
                </c:pt>
                <c:pt idx="2732">
                  <c:v>1252.9600000000003</c:v>
                </c:pt>
                <c:pt idx="2733">
                  <c:v>456.42</c:v>
                </c:pt>
                <c:pt idx="2734">
                  <c:v>4905.5300000000007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7260.2000000000007</c:v>
                </c:pt>
                <c:pt idx="2742">
                  <c:v>2059.83</c:v>
                </c:pt>
                <c:pt idx="2743">
                  <c:v>327.9799999999999</c:v>
                </c:pt>
                <c:pt idx="2744">
                  <c:v>5964.0500000000011</c:v>
                </c:pt>
                <c:pt idx="2745">
                  <c:v>3819.81</c:v>
                </c:pt>
                <c:pt idx="2746">
                  <c:v>3250.7200000000003</c:v>
                </c:pt>
                <c:pt idx="2747">
                  <c:v>5203.18</c:v>
                </c:pt>
                <c:pt idx="2748">
                  <c:v>3273.01</c:v>
                </c:pt>
                <c:pt idx="2749">
                  <c:v>8585.32</c:v>
                </c:pt>
                <c:pt idx="2750">
                  <c:v>1610.9700000000003</c:v>
                </c:pt>
                <c:pt idx="2751">
                  <c:v>3030.83</c:v>
                </c:pt>
                <c:pt idx="2752">
                  <c:v>2628.49</c:v>
                </c:pt>
                <c:pt idx="2753">
                  <c:v>3775.9</c:v>
                </c:pt>
                <c:pt idx="2754">
                  <c:v>1757.1899999999996</c:v>
                </c:pt>
                <c:pt idx="2755">
                  <c:v>5082.0200000000004</c:v>
                </c:pt>
                <c:pt idx="2756">
                  <c:v>10235.17</c:v>
                </c:pt>
                <c:pt idx="2757">
                  <c:v>2910.2</c:v>
                </c:pt>
                <c:pt idx="2758">
                  <c:v>2606.4</c:v>
                </c:pt>
                <c:pt idx="2759">
                  <c:v>2995.1800000000003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4177.8399999999992</c:v>
                </c:pt>
                <c:pt idx="2764">
                  <c:v>10028.800000000001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2293.1299999999997</c:v>
                </c:pt>
                <c:pt idx="2768">
                  <c:v>1542.68</c:v>
                </c:pt>
                <c:pt idx="2769">
                  <c:v>1922.1899999999996</c:v>
                </c:pt>
                <c:pt idx="2770">
                  <c:v>2295.62</c:v>
                </c:pt>
                <c:pt idx="2771">
                  <c:v>3307.11</c:v>
                </c:pt>
                <c:pt idx="2772">
                  <c:v>3348.4700000000003</c:v>
                </c:pt>
                <c:pt idx="2773">
                  <c:v>3277.58</c:v>
                </c:pt>
                <c:pt idx="2774">
                  <c:v>3092.1200000000003</c:v>
                </c:pt>
                <c:pt idx="2775">
                  <c:v>1289.3500000000001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3411.6199999999994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9061.4700000000012</c:v>
                </c:pt>
                <c:pt idx="2783">
                  <c:v>549.09</c:v>
                </c:pt>
                <c:pt idx="2784">
                  <c:v>903.66000000000008</c:v>
                </c:pt>
                <c:pt idx="2785">
                  <c:v>6578.15</c:v>
                </c:pt>
                <c:pt idx="2786">
                  <c:v>1888.83</c:v>
                </c:pt>
                <c:pt idx="2787">
                  <c:v>4232.8500000000004</c:v>
                </c:pt>
                <c:pt idx="2788">
                  <c:v>6417.06</c:v>
                </c:pt>
                <c:pt idx="2789">
                  <c:v>2617.2200000000003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799.84999999999991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1567.0900000000001</c:v>
                </c:pt>
                <c:pt idx="2796">
                  <c:v>456.17999999999995</c:v>
                </c:pt>
                <c:pt idx="2797">
                  <c:v>2743.4100000000003</c:v>
                </c:pt>
                <c:pt idx="2798">
                  <c:v>3495.9199999999996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133.7800000000002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1185.7600000000002</c:v>
                </c:pt>
                <c:pt idx="2805">
                  <c:v>2448.4800000000005</c:v>
                </c:pt>
                <c:pt idx="2806">
                  <c:v>4558.5500000000011</c:v>
                </c:pt>
                <c:pt idx="2807">
                  <c:v>3207.8700000000003</c:v>
                </c:pt>
                <c:pt idx="2808">
                  <c:v>3232.8200000000006</c:v>
                </c:pt>
                <c:pt idx="2809">
                  <c:v>4895.8200000000015</c:v>
                </c:pt>
                <c:pt idx="2810">
                  <c:v>5878.4700000000012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4695.9400000000005</c:v>
                </c:pt>
                <c:pt idx="2815">
                  <c:v>1471.9100000000003</c:v>
                </c:pt>
                <c:pt idx="2816">
                  <c:v>5473.67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1854.5300000000002</c:v>
                </c:pt>
                <c:pt idx="2820">
                  <c:v>6755.16</c:v>
                </c:pt>
                <c:pt idx="2821">
                  <c:v>2208.8900000000003</c:v>
                </c:pt>
                <c:pt idx="2822">
                  <c:v>262.52999999999986</c:v>
                </c:pt>
                <c:pt idx="2823">
                  <c:v>1747.0800000000002</c:v>
                </c:pt>
                <c:pt idx="2824">
                  <c:v>2490.7599999999998</c:v>
                </c:pt>
                <c:pt idx="2825">
                  <c:v>3975.17</c:v>
                </c:pt>
                <c:pt idx="2826">
                  <c:v>4073.0099999999998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4664.4000000000015</c:v>
                </c:pt>
                <c:pt idx="2831">
                  <c:v>3171.3899999999994</c:v>
                </c:pt>
                <c:pt idx="2832">
                  <c:v>1554.3400000000001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6522.2799999999988</c:v>
                </c:pt>
                <c:pt idx="2836">
                  <c:v>1410.6</c:v>
                </c:pt>
                <c:pt idx="2837">
                  <c:v>4117.4900000000007</c:v>
                </c:pt>
                <c:pt idx="2838">
                  <c:v>4180.24</c:v>
                </c:pt>
                <c:pt idx="2839">
                  <c:v>2497.7199999999993</c:v>
                </c:pt>
                <c:pt idx="2840">
                  <c:v>986.70999999999992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1549.8200000000002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2475.7200000000003</c:v>
                </c:pt>
                <c:pt idx="2849">
                  <c:v>63.830000000000005</c:v>
                </c:pt>
                <c:pt idx="2850">
                  <c:v>5583.33</c:v>
                </c:pt>
                <c:pt idx="2851">
                  <c:v>5373.63</c:v>
                </c:pt>
                <c:pt idx="2852">
                  <c:v>4822.5</c:v>
                </c:pt>
                <c:pt idx="2853">
                  <c:v>4153.8200000000006</c:v>
                </c:pt>
                <c:pt idx="2854">
                  <c:v>9226.26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167.20999999999998</c:v>
                </c:pt>
                <c:pt idx="2858">
                  <c:v>3023</c:v>
                </c:pt>
                <c:pt idx="2859">
                  <c:v>5283.9100000000008</c:v>
                </c:pt>
                <c:pt idx="2860">
                  <c:v>2443.5700000000002</c:v>
                </c:pt>
                <c:pt idx="2861">
                  <c:v>1087.1799999999998</c:v>
                </c:pt>
                <c:pt idx="2862">
                  <c:v>2129.5300000000002</c:v>
                </c:pt>
                <c:pt idx="2863">
                  <c:v>1914.9099999999996</c:v>
                </c:pt>
                <c:pt idx="2864">
                  <c:v>135.89999999999992</c:v>
                </c:pt>
                <c:pt idx="2865">
                  <c:v>2345.9399999999996</c:v>
                </c:pt>
                <c:pt idx="2866">
                  <c:v>3109.93</c:v>
                </c:pt>
                <c:pt idx="2867">
                  <c:v>2127.4300000000003</c:v>
                </c:pt>
                <c:pt idx="2868">
                  <c:v>7910.31</c:v>
                </c:pt>
                <c:pt idx="2869">
                  <c:v>3231.9100000000008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CD-4DBC-8E15-1FCDBC20E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402224"/>
        <c:axId val="254206176"/>
      </c:scatterChart>
      <c:valAx>
        <c:axId val="36540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Frequency</a:t>
                </a:r>
                <a:r>
                  <a:rPr lang="en-IN" baseline="0"/>
                  <a:t> of purchases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06176"/>
        <c:crosses val="autoZero"/>
        <c:crossBetween val="midCat"/>
      </c:valAx>
      <c:valAx>
        <c:axId val="25420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Monetary</a:t>
                </a:r>
                <a:r>
                  <a:rPr lang="en-IN" baseline="0"/>
                  <a:t> Value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402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ACA0A9-661A-4744-86CC-3571B2B6B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E3DB9-D3C7-4AAC-A4F0-1A768FF9A2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4ADFC-1E3E-492F-8CEF-FBF17E6661C6}" type="datetimeFigureOut">
              <a:rPr lang="en-IN" smtClean="0"/>
              <a:t>14-07-2020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7B08-3A44-48F4-8481-66B1912F4F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D4C13-A32C-4ABE-B2D1-12CB4AD65B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1AACB-8505-44BE-9C2E-EF44D17FF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70092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998D7-60F1-4E6B-931B-BDCB3918D289}" type="datetimeFigureOut">
              <a:rPr lang="en-IN" smtClean="0"/>
              <a:t>14-07-2020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DAEC3-AF6C-493A-9402-0E7533FD68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94143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5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5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4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38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9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75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6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5956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36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67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7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0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17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37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7" descr="Shape 57">
            <a:extLst>
              <a:ext uri="{FF2B5EF4-FFF2-40B4-BE49-F238E27FC236}">
                <a16:creationId xmlns:a16="http://schemas.microsoft.com/office/drawing/2014/main" id="{5C8ABE57-7167-4343-ACF4-8253C1F5B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0871" y="3313644"/>
            <a:ext cx="2531165" cy="40161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5">
            <a:extLst>
              <a:ext uri="{FF2B5EF4-FFF2-40B4-BE49-F238E27FC236}">
                <a16:creationId xmlns:a16="http://schemas.microsoft.com/office/drawing/2014/main" id="{FE672F9A-C268-4C09-B485-FDFC2EE9A3A2}"/>
              </a:ext>
            </a:extLst>
          </p:cNvPr>
          <p:cNvSpPr/>
          <p:nvPr/>
        </p:nvSpPr>
        <p:spPr>
          <a:xfrm>
            <a:off x="5136244" y="3704842"/>
            <a:ext cx="6220866" cy="166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sz="4800" dirty="0"/>
              <a:t>Sprocket Central Pty Ltd</a:t>
            </a:r>
          </a:p>
        </p:txBody>
      </p:sp>
      <p:sp>
        <p:nvSpPr>
          <p:cNvPr id="6" name="Shape 56">
            <a:extLst>
              <a:ext uri="{FF2B5EF4-FFF2-40B4-BE49-F238E27FC236}">
                <a16:creationId xmlns:a16="http://schemas.microsoft.com/office/drawing/2014/main" id="{43ACD347-B865-42BA-8CE7-4B90985799C0}"/>
              </a:ext>
            </a:extLst>
          </p:cNvPr>
          <p:cNvSpPr/>
          <p:nvPr/>
        </p:nvSpPr>
        <p:spPr>
          <a:xfrm>
            <a:off x="5176001" y="5489031"/>
            <a:ext cx="5550600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sz="2800" dirty="0"/>
              <a:t>Data</a:t>
            </a:r>
            <a:r>
              <a:rPr lang="en-IN" sz="2800" dirty="0"/>
              <a:t> Insights and Visualization</a:t>
            </a:r>
            <a:endParaRPr sz="2800" dirty="0"/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800AF3B6-A5E7-4193-BC16-D91B2BF609B1}"/>
              </a:ext>
            </a:extLst>
          </p:cNvPr>
          <p:cNvSpPr/>
          <p:nvPr/>
        </p:nvSpPr>
        <p:spPr>
          <a:xfrm>
            <a:off x="5176001" y="5995963"/>
            <a:ext cx="8626094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IN" sz="1800" dirty="0"/>
              <a:t>[Kamakshi</a:t>
            </a:r>
            <a:r>
              <a:rPr sz="1800" dirty="0"/>
              <a:t>]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54BFC-953C-49AC-AF06-D3F0A3B17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198783"/>
            <a:ext cx="11993218" cy="2776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69A57C-9952-48EF-B828-FA8266A857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2730305"/>
              </p:ext>
            </p:extLst>
          </p:nvPr>
        </p:nvGraphicFramePr>
        <p:xfrm>
          <a:off x="4678017" y="1391475"/>
          <a:ext cx="7288695" cy="499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hape 63">
            <a:extLst>
              <a:ext uri="{FF2B5EF4-FFF2-40B4-BE49-F238E27FC236}">
                <a16:creationId xmlns:a16="http://schemas.microsoft.com/office/drawing/2014/main" id="{CC95D5F8-ED50-4B16-B7AD-68C32331C638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7" name="Shape 91">
            <a:extLst>
              <a:ext uri="{FF2B5EF4-FFF2-40B4-BE49-F238E27FC236}">
                <a16:creationId xmlns:a16="http://schemas.microsoft.com/office/drawing/2014/main" id="{E33AD9BD-AD2D-4932-A25D-EA1632402149}"/>
              </a:ext>
            </a:extLst>
          </p:cNvPr>
          <p:cNvSpPr/>
          <p:nvPr/>
        </p:nvSpPr>
        <p:spPr>
          <a:xfrm>
            <a:off x="225288" y="1528620"/>
            <a:ext cx="4134600" cy="281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This scatter plot shows the correlation between Recency and Frequency.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Very low frequency of 0-2 correlated with high recency values.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Customers that have visited more recently(0-50) have a higher chance of visiting more frequently.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7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051CF7-8C61-42A2-ABEB-C4175A029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097397"/>
              </p:ext>
            </p:extLst>
          </p:nvPr>
        </p:nvGraphicFramePr>
        <p:xfrm>
          <a:off x="4923565" y="1345096"/>
          <a:ext cx="7268434" cy="5274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63">
            <a:extLst>
              <a:ext uri="{FF2B5EF4-FFF2-40B4-BE49-F238E27FC236}">
                <a16:creationId xmlns:a16="http://schemas.microsoft.com/office/drawing/2014/main" id="{5E847D89-B072-4C74-ADD5-2D21C555AFB7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6" name="Shape 91">
            <a:extLst>
              <a:ext uri="{FF2B5EF4-FFF2-40B4-BE49-F238E27FC236}">
                <a16:creationId xmlns:a16="http://schemas.microsoft.com/office/drawing/2014/main" id="{1CB96EB1-133D-47C3-BCE6-CC2E5CCB6FCA}"/>
              </a:ext>
            </a:extLst>
          </p:cNvPr>
          <p:cNvSpPr/>
          <p:nvPr/>
        </p:nvSpPr>
        <p:spPr>
          <a:xfrm>
            <a:off x="178521" y="1555124"/>
            <a:ext cx="4134600" cy="281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This scatter plot shows the correlation between Frequency and Monetary</a:t>
            </a:r>
            <a:r>
              <a:rPr dirty="0"/>
              <a:t>.</a:t>
            </a: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There is a positive relationship between frequency and monetary as with the increase of frequency, revenue is also increasing.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High revenue customers are between 8 to 12 frequency.</a:t>
            </a:r>
          </a:p>
        </p:txBody>
      </p:sp>
    </p:spTree>
    <p:extLst>
      <p:ext uri="{BB962C8B-B14F-4D97-AF65-F5344CB8AC3E}">
        <p14:creationId xmlns:p14="http://schemas.microsoft.com/office/powerpoint/2010/main" val="118020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212D1C-5FB1-4CBB-B4BF-ED694C2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88" y="1338470"/>
            <a:ext cx="7566991" cy="5512904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19AF169A-357F-4BF6-9129-82005044AC1D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2F2F9-9DAA-4B24-88A1-4DAB85557CC6}"/>
              </a:ext>
            </a:extLst>
          </p:cNvPr>
          <p:cNvSpPr txBox="1"/>
          <p:nvPr/>
        </p:nvSpPr>
        <p:spPr>
          <a:xfrm>
            <a:off x="112551" y="954157"/>
            <a:ext cx="43799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Profit with Recency of the customers</a:t>
            </a:r>
          </a:p>
          <a:p>
            <a:endParaRPr lang="en-IN" sz="2000" b="1" u="sng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This scatter plot shows the correlation between Recency and Monetary.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It is representing customers who purchased more recently have generate more revenue, than customer who visited a while ago.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81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AC692-70D9-4E66-9D90-9276A07D6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7" y="1442254"/>
            <a:ext cx="7580243" cy="4980649"/>
          </a:xfrm>
          <a:prstGeom prst="rect">
            <a:avLst/>
          </a:prstGeom>
        </p:spPr>
      </p:pic>
      <p:sp>
        <p:nvSpPr>
          <p:cNvPr id="6" name="Shape 63">
            <a:extLst>
              <a:ext uri="{FF2B5EF4-FFF2-40B4-BE49-F238E27FC236}">
                <a16:creationId xmlns:a16="http://schemas.microsoft.com/office/drawing/2014/main" id="{BECF3947-1DBC-4B4B-99B8-0E1E628D8954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13E7E-DF1A-4206-8956-DCCD79C7FFE1}"/>
              </a:ext>
            </a:extLst>
          </p:cNvPr>
          <p:cNvSpPr txBox="1"/>
          <p:nvPr/>
        </p:nvSpPr>
        <p:spPr>
          <a:xfrm>
            <a:off x="112551" y="954157"/>
            <a:ext cx="437993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Brands with Sum of Selling Price</a:t>
            </a:r>
          </a:p>
          <a:p>
            <a:endParaRPr lang="en-IN" sz="2000" b="1" u="sng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High amount of sales is generated from Brands Trek Bicycles and Solex.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There is comparatively less amount of sales in Norco Bicycles.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121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heet 8">
            <a:extLst>
              <a:ext uri="{FF2B5EF4-FFF2-40B4-BE49-F238E27FC236}">
                <a16:creationId xmlns:a16="http://schemas.microsoft.com/office/drawing/2014/main" id="{C480FDE5-12B5-499B-92CE-E986B3C3C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r="15579"/>
          <a:stretch/>
        </p:blipFill>
        <p:spPr>
          <a:xfrm>
            <a:off x="410818" y="1585099"/>
            <a:ext cx="10389704" cy="5062330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2EEF62C5-1CCD-463F-9AC4-3C14F1D572EA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839B4-AF04-4D6B-91A8-82776D0E60ED}"/>
              </a:ext>
            </a:extLst>
          </p:cNvPr>
          <p:cNvSpPr txBox="1"/>
          <p:nvPr/>
        </p:nvSpPr>
        <p:spPr>
          <a:xfrm>
            <a:off x="112551" y="954157"/>
            <a:ext cx="50027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Property valuation with wealth segment</a:t>
            </a:r>
          </a:p>
          <a:p>
            <a:endParaRPr lang="en-IN" sz="2000" b="1" u="sng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6B533-4116-4104-944A-E1F140021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1" y="1113182"/>
            <a:ext cx="10535479" cy="5141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A723F-6F8D-4538-AB17-DAEAE637BCD2}"/>
              </a:ext>
            </a:extLst>
          </p:cNvPr>
          <p:cNvSpPr txBox="1"/>
          <p:nvPr/>
        </p:nvSpPr>
        <p:spPr>
          <a:xfrm>
            <a:off x="543340" y="185531"/>
            <a:ext cx="9934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Which Customer segment has the highest customer value</a:t>
            </a:r>
          </a:p>
        </p:txBody>
      </p:sp>
    </p:spTree>
    <p:extLst>
      <p:ext uri="{BB962C8B-B14F-4D97-AF65-F5344CB8AC3E}">
        <p14:creationId xmlns:p14="http://schemas.microsoft.com/office/powerpoint/2010/main" val="147884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8EB931-3C4B-424B-BE12-F53A285BDF5D}"/>
              </a:ext>
            </a:extLst>
          </p:cNvPr>
          <p:cNvSpPr txBox="1"/>
          <p:nvPr/>
        </p:nvSpPr>
        <p:spPr>
          <a:xfrm>
            <a:off x="543340" y="185531"/>
            <a:ext cx="10097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Which Customer segment has the highest customer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C1501-E35B-4341-B711-08B31A4BE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" y="1007165"/>
            <a:ext cx="10522226" cy="5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2" descr="Dashboard 2">
            <a:extLst>
              <a:ext uri="{FF2B5EF4-FFF2-40B4-BE49-F238E27FC236}">
                <a16:creationId xmlns:a16="http://schemas.microsoft.com/office/drawing/2014/main" id="{CCB41F07-6D4D-4283-9933-DFDB0544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0" y="830270"/>
            <a:ext cx="10886791" cy="5866939"/>
          </a:xfrm>
          <a:prstGeom prst="rect">
            <a:avLst/>
          </a:prstGeom>
        </p:spPr>
      </p:pic>
      <p:sp>
        <p:nvSpPr>
          <p:cNvPr id="5" name="Shape 63">
            <a:extLst>
              <a:ext uri="{FF2B5EF4-FFF2-40B4-BE49-F238E27FC236}">
                <a16:creationId xmlns:a16="http://schemas.microsoft.com/office/drawing/2014/main" id="{CBB80512-602B-4E3B-A7B8-C244376BAFE2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Dashboard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54541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">
            <a:extLst>
              <a:ext uri="{FF2B5EF4-FFF2-40B4-BE49-F238E27FC236}">
                <a16:creationId xmlns:a16="http://schemas.microsoft.com/office/drawing/2014/main" id="{12596B99-5389-4B1D-B376-5BD1D77759BA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Dashboard</a:t>
            </a:r>
            <a:endParaRPr sz="4800" b="1" dirty="0"/>
          </a:p>
        </p:txBody>
      </p:sp>
      <p:pic>
        <p:nvPicPr>
          <p:cNvPr id="5" name="slide2" descr="Dashboard 1">
            <a:extLst>
              <a:ext uri="{FF2B5EF4-FFF2-40B4-BE49-F238E27FC236}">
                <a16:creationId xmlns:a16="http://schemas.microsoft.com/office/drawing/2014/main" id="{4DB59BD0-28B6-4589-B6DA-6C7032B7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820525"/>
            <a:ext cx="10838181" cy="60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">
            <a:extLst>
              <a:ext uri="{FF2B5EF4-FFF2-40B4-BE49-F238E27FC236}">
                <a16:creationId xmlns:a16="http://schemas.microsoft.com/office/drawing/2014/main" id="{700E8534-CAC4-4A24-9A16-D5695E5CAFDE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Dashboard</a:t>
            </a:r>
            <a:endParaRPr sz="4800" b="1" dirty="0"/>
          </a:p>
        </p:txBody>
      </p:sp>
      <p:pic>
        <p:nvPicPr>
          <p:cNvPr id="5" name="slide2" descr="Dashboard 3">
            <a:extLst>
              <a:ext uri="{FF2B5EF4-FFF2-40B4-BE49-F238E27FC236}">
                <a16:creationId xmlns:a16="http://schemas.microsoft.com/office/drawing/2014/main" id="{332EFB77-2B29-45B0-97BD-98D32073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820525"/>
            <a:ext cx="11251096" cy="60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3">
            <a:extLst>
              <a:ext uri="{FF2B5EF4-FFF2-40B4-BE49-F238E27FC236}">
                <a16:creationId xmlns:a16="http://schemas.microsoft.com/office/drawing/2014/main" id="{E72E302B-6F2D-40EC-BE8C-281E0CB947C1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  Agenda</a:t>
            </a:r>
            <a:endParaRPr sz="4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1FB09-BD9E-4566-8718-31A4C8960F81}"/>
              </a:ext>
            </a:extLst>
          </p:cNvPr>
          <p:cNvSpPr txBox="1"/>
          <p:nvPr/>
        </p:nvSpPr>
        <p:spPr>
          <a:xfrm>
            <a:off x="331303" y="1775791"/>
            <a:ext cx="8706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/>
              <a:t>What are the trends in the underlying data.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/>
              <a:t>Which customer segment has highest customer value.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8222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20668" y="-39757"/>
            <a:ext cx="12255203" cy="113379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122" name="Shape 71"/>
          <p:cNvSpPr/>
          <p:nvPr/>
        </p:nvSpPr>
        <p:spPr>
          <a:xfrm>
            <a:off x="273367" y="351966"/>
            <a:ext cx="11420800" cy="65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sz="2667" dirty="0"/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73367" y="1444399"/>
            <a:ext cx="11420800" cy="114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IN" sz="2667" dirty="0"/>
              <a:t>We are here to Visualize Big Data and to determine customer behaviour and trend.</a:t>
            </a:r>
            <a:endParaRPr sz="2667" dirty="0"/>
          </a:p>
        </p:txBody>
      </p:sp>
      <p:sp>
        <p:nvSpPr>
          <p:cNvPr id="124" name="Shape 73"/>
          <p:cNvSpPr/>
          <p:nvPr/>
        </p:nvSpPr>
        <p:spPr>
          <a:xfrm>
            <a:off x="273367" y="3410433"/>
            <a:ext cx="5512800" cy="1631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IN" sz="2000" dirty="0"/>
              <a:t>To analyse customer behaviour and trend, we are using 3 dataset provided by </a:t>
            </a:r>
            <a:r>
              <a:rPr lang="en-IN" sz="2000" b="1" dirty="0"/>
              <a:t>Sprocket Central company </a:t>
            </a:r>
            <a:r>
              <a:rPr lang="en-IN" sz="2000" dirty="0"/>
              <a:t>that specializes in high-quality bikes and cycling accessories</a:t>
            </a:r>
            <a:r>
              <a:rPr sz="2000" dirty="0"/>
              <a:t>.</a:t>
            </a:r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8268" y="-8467"/>
            <a:ext cx="12234135" cy="31826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/>
          <a:p>
            <a:pPr defTabSz="609585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rPr sz="667"/>
              <a:t>       Note: 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1028" name="Picture 4" descr="Tis the Season to Segment - ELGL">
            <a:extLst>
              <a:ext uri="{FF2B5EF4-FFF2-40B4-BE49-F238E27FC236}">
                <a16:creationId xmlns:a16="http://schemas.microsoft.com/office/drawing/2014/main" id="{E4A422B6-37CD-4D86-B52C-397BAE85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041121"/>
            <a:ext cx="4991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2B671-F32D-4170-B273-A90C62FC20E6}"/>
              </a:ext>
            </a:extLst>
          </p:cNvPr>
          <p:cNvSpPr txBox="1"/>
          <p:nvPr/>
        </p:nvSpPr>
        <p:spPr>
          <a:xfrm>
            <a:off x="7230139" y="5798289"/>
            <a:ext cx="3190653" cy="410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n-IN" sz="1867" dirty="0">
                <a:solidFill>
                  <a:srgbClr val="000000"/>
                </a:solidFill>
                <a:latin typeface="Arial Rounded MT Bold" panose="020F0704030504030204" pitchFamily="34" charset="0"/>
                <a:sym typeface="Arial"/>
              </a:rPr>
              <a:t>Customer Segmentation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D7084D62-29A9-43CA-A278-3469CEB7D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r="16696"/>
          <a:stretch/>
        </p:blipFill>
        <p:spPr>
          <a:xfrm>
            <a:off x="4002156" y="1509634"/>
            <a:ext cx="8110513" cy="5142953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A5954CDC-8680-4690-9A1B-99DEBC5D4FC4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D9142-CD42-4EC9-9303-2700004EE3B6}"/>
              </a:ext>
            </a:extLst>
          </p:cNvPr>
          <p:cNvSpPr txBox="1"/>
          <p:nvPr/>
        </p:nvSpPr>
        <p:spPr>
          <a:xfrm>
            <a:off x="112553" y="954157"/>
            <a:ext cx="31407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Job Industry Distribution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Most of the customers are from Manufacturing and financial services.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Small number of customer are in Agriculture, Telecommunication and Entertainment.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heet 3">
            <a:extLst>
              <a:ext uri="{FF2B5EF4-FFF2-40B4-BE49-F238E27FC236}">
                <a16:creationId xmlns:a16="http://schemas.microsoft.com/office/drawing/2014/main" id="{49405E9F-FFA7-4467-9236-53AC544B0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" r="15435"/>
          <a:stretch/>
        </p:blipFill>
        <p:spPr>
          <a:xfrm>
            <a:off x="4443206" y="1416872"/>
            <a:ext cx="7748794" cy="5019882"/>
          </a:xfrm>
          <a:prstGeom prst="rect">
            <a:avLst/>
          </a:prstGeom>
        </p:spPr>
      </p:pic>
      <p:sp>
        <p:nvSpPr>
          <p:cNvPr id="4" name="Shape 63">
            <a:extLst>
              <a:ext uri="{FF2B5EF4-FFF2-40B4-BE49-F238E27FC236}">
                <a16:creationId xmlns:a16="http://schemas.microsoft.com/office/drawing/2014/main" id="{7AED3E87-28F0-4A63-9800-65CAB5A1FDE1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1B5E6-4467-4AF2-A8C9-2B4797E99E0B}"/>
              </a:ext>
            </a:extLst>
          </p:cNvPr>
          <p:cNvSpPr txBox="1"/>
          <p:nvPr/>
        </p:nvSpPr>
        <p:spPr>
          <a:xfrm>
            <a:off x="112552" y="954157"/>
            <a:ext cx="40221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Age Category with Wealth Segment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In all age categories, number of Mass customers is high, so we should focus on this class.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second highest class is High Net worth.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But Affluent customer can outperforms the High Net worth customer in 50-59 age group.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heet 4">
            <a:extLst>
              <a:ext uri="{FF2B5EF4-FFF2-40B4-BE49-F238E27FC236}">
                <a16:creationId xmlns:a16="http://schemas.microsoft.com/office/drawing/2014/main" id="{9B328052-0025-4037-AFBE-AD11AD352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/>
          <a:stretch/>
        </p:blipFill>
        <p:spPr>
          <a:xfrm>
            <a:off x="4050081" y="1363861"/>
            <a:ext cx="8141918" cy="4956313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B1ADFA8C-F8C4-4FF2-B66B-5359D08E5153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DA393-723D-426B-85E9-43BA8C9666C1}"/>
              </a:ext>
            </a:extLst>
          </p:cNvPr>
          <p:cNvSpPr txBox="1"/>
          <p:nvPr/>
        </p:nvSpPr>
        <p:spPr>
          <a:xfrm>
            <a:off x="112552" y="954157"/>
            <a:ext cx="40221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Age Category with Tenure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There is Outlier in the customer list at 130 age group, which we have to remove.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High tenure under 30-59 age group and at small age group around 10.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In small age group all </a:t>
            </a:r>
            <a:r>
              <a:rPr lang="en-IN" dirty="0" err="1"/>
              <a:t>cutomer</a:t>
            </a:r>
            <a:r>
              <a:rPr lang="en-IN" dirty="0"/>
              <a:t> are Affluent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heet 5">
            <a:extLst>
              <a:ext uri="{FF2B5EF4-FFF2-40B4-BE49-F238E27FC236}">
                <a16:creationId xmlns:a16="http://schemas.microsoft.com/office/drawing/2014/main" id="{99217A4B-A9C0-4349-B288-67DD83FE7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 r="17025"/>
          <a:stretch/>
        </p:blipFill>
        <p:spPr>
          <a:xfrm>
            <a:off x="4588978" y="1350610"/>
            <a:ext cx="7603021" cy="4940369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B881E247-267E-4BAB-AF66-2304D4C53929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37E6A-020B-4C53-9274-EC225EF79BFB}"/>
              </a:ext>
            </a:extLst>
          </p:cNvPr>
          <p:cNvSpPr txBox="1"/>
          <p:nvPr/>
        </p:nvSpPr>
        <p:spPr>
          <a:xfrm>
            <a:off x="112552" y="954157"/>
            <a:ext cx="40221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Bike related purchases with States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Most of the past 3 years bike related purchases are from NSW State.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Very less amount of sales in QLD.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heet 6">
            <a:extLst>
              <a:ext uri="{FF2B5EF4-FFF2-40B4-BE49-F238E27FC236}">
                <a16:creationId xmlns:a16="http://schemas.microsoft.com/office/drawing/2014/main" id="{7B956015-0EA5-4866-B913-F91E589BC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/>
          <a:stretch/>
        </p:blipFill>
        <p:spPr>
          <a:xfrm>
            <a:off x="5764696" y="1271096"/>
            <a:ext cx="6427303" cy="5580821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7559430F-B3A8-418B-AACE-E28BDC0EAE2A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6FDAA-1B84-4F2F-8476-A8D0DA88FD19}"/>
              </a:ext>
            </a:extLst>
          </p:cNvPr>
          <p:cNvSpPr txBox="1"/>
          <p:nvPr/>
        </p:nvSpPr>
        <p:spPr>
          <a:xfrm>
            <a:off x="112552" y="954157"/>
            <a:ext cx="46317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Profit with Product line and car owns</a:t>
            </a:r>
          </a:p>
          <a:p>
            <a:endParaRPr lang="en-IN" sz="2000" b="1" u="sng" dirty="0"/>
          </a:p>
          <a:p>
            <a:endParaRPr lang="en-IN" sz="2000" b="1" u="sng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As we can see high amount of profit is generated from Standard product line.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Road and touring are same.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Very less amount of profit is generated in Mountain product line.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heet 7">
            <a:extLst>
              <a:ext uri="{FF2B5EF4-FFF2-40B4-BE49-F238E27FC236}">
                <a16:creationId xmlns:a16="http://schemas.microsoft.com/office/drawing/2014/main" id="{F55677DA-4108-450D-A936-7B462B53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/>
          <a:stretch/>
        </p:blipFill>
        <p:spPr>
          <a:xfrm>
            <a:off x="5897217" y="1231343"/>
            <a:ext cx="6294783" cy="5648532"/>
          </a:xfrm>
          <a:prstGeom prst="rect">
            <a:avLst/>
          </a:prstGeom>
        </p:spPr>
      </p:pic>
      <p:sp>
        <p:nvSpPr>
          <p:cNvPr id="3" name="Shape 63">
            <a:extLst>
              <a:ext uri="{FF2B5EF4-FFF2-40B4-BE49-F238E27FC236}">
                <a16:creationId xmlns:a16="http://schemas.microsoft.com/office/drawing/2014/main" id="{B0B76FB6-923B-4312-A088-A56A85AABAE2}"/>
              </a:ext>
            </a:extLst>
          </p:cNvPr>
          <p:cNvSpPr/>
          <p:nvPr/>
        </p:nvSpPr>
        <p:spPr>
          <a:xfrm>
            <a:off x="-15502" y="-19475"/>
            <a:ext cx="12207501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r>
              <a:rPr lang="en-IN" sz="4800" b="1" dirty="0"/>
              <a:t>Data Exploration</a:t>
            </a:r>
            <a:endParaRPr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520BA-89C1-46ED-88C6-D73D600B118B}"/>
              </a:ext>
            </a:extLst>
          </p:cNvPr>
          <p:cNvSpPr txBox="1"/>
          <p:nvPr/>
        </p:nvSpPr>
        <p:spPr>
          <a:xfrm>
            <a:off x="112551" y="954157"/>
            <a:ext cx="50027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State distribution with who owns car or not</a:t>
            </a:r>
          </a:p>
          <a:p>
            <a:endParaRPr lang="en-IN" sz="2000" b="1" u="sng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NSW has the largest amount of people that do not own a car. Also NSW is high populated.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Victoria is quite even.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QLD has relatively high number of customers that own a car.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153</TotalTime>
  <Words>553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Open Sans</vt:lpstr>
      <vt:lpstr>Open Sans Extrabold</vt:lpstr>
      <vt:lpstr>Open Sans Light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kpmg_final_file</dc:title>
  <dc:creator/>
  <cp:lastModifiedBy>shelly soni</cp:lastModifiedBy>
  <cp:revision>18</cp:revision>
  <dcterms:created xsi:type="dcterms:W3CDTF">2020-07-13T22:31:38Z</dcterms:created>
  <dcterms:modified xsi:type="dcterms:W3CDTF">2020-07-14T11:46:01Z</dcterms:modified>
</cp:coreProperties>
</file>